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6256000" cy="9144000"/>
  <p:notesSz cx="16256000" cy="9144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58"/>
  </p:normalViewPr>
  <p:slideViewPr>
    <p:cSldViewPr>
      <p:cViewPr varScale="1">
        <p:scale>
          <a:sx n="33" d="100"/>
          <a:sy n="33" d="100"/>
        </p:scale>
        <p:origin x="72" y="154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7043738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9207500" y="0"/>
            <a:ext cx="7045325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68811D-84C1-424F-999C-AB5BA4919E10}" type="datetimeFigureOut">
              <a:rPr lang="en-US" smtClean="0"/>
              <a:t>1/20/2025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5384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625600" y="4400550"/>
            <a:ext cx="130048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7043738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9207500" y="8685213"/>
            <a:ext cx="7045325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6586E5-8584-9148-9DC3-128E14FD94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2788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6586E5-8584-9148-9DC3-128E14FD94C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7109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219200" y="2834640"/>
            <a:ext cx="13817600" cy="19202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0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438400" y="5120640"/>
            <a:ext cx="11379200" cy="2286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000" b="0" i="0">
                <a:solidFill>
                  <a:srgbClr val="013655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1/20/2025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ct val="100000"/>
              </a:lnSpc>
              <a:spcBef>
                <a:spcPts val="100"/>
              </a:spcBef>
            </a:pPr>
            <a:fld id="{81D60167-4931-47E6-BA6A-407CBD079E47}" type="slidenum">
              <a:rPr spc="-50" dirty="0"/>
              <a:t>‹#›</a:t>
            </a:fld>
            <a:endParaRPr spc="-5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0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000" b="0" i="0">
                <a:solidFill>
                  <a:srgbClr val="013655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1/20/2025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ct val="100000"/>
              </a:lnSpc>
              <a:spcBef>
                <a:spcPts val="100"/>
              </a:spcBef>
            </a:pPr>
            <a:fld id="{81D60167-4931-47E6-BA6A-407CBD079E47}" type="slidenum">
              <a:rPr spc="-50" dirty="0"/>
              <a:t>‹#›</a:t>
            </a:fld>
            <a:endParaRPr spc="-5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0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812800" y="2103120"/>
            <a:ext cx="7071360" cy="60350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8371840" y="2103120"/>
            <a:ext cx="7071360" cy="60350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1/20/2025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ct val="100000"/>
              </a:lnSpc>
              <a:spcBef>
                <a:spcPts val="100"/>
              </a:spcBef>
            </a:pPr>
            <a:fld id="{81D60167-4931-47E6-BA6A-407CBD079E47}" type="slidenum">
              <a:rPr spc="-50" dirty="0"/>
              <a:t>‹#›</a:t>
            </a:fld>
            <a:endParaRPr spc="-50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0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1/20/2025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ct val="100000"/>
              </a:lnSpc>
              <a:spcBef>
                <a:spcPts val="100"/>
              </a:spcBef>
            </a:pPr>
            <a:fld id="{81D60167-4931-47E6-BA6A-407CBD079E47}" type="slidenum">
              <a:rPr spc="-50" dirty="0"/>
              <a:t>‹#›</a:t>
            </a:fld>
            <a:endParaRPr spc="-5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6256000" cy="9144000"/>
          </a:xfrm>
          <a:custGeom>
            <a:avLst/>
            <a:gdLst/>
            <a:ahLst/>
            <a:cxnLst/>
            <a:rect l="l" t="t" r="r" b="b"/>
            <a:pathLst>
              <a:path w="16256000" h="9144000">
                <a:moveTo>
                  <a:pt x="16256000" y="0"/>
                </a:moveTo>
                <a:lnTo>
                  <a:pt x="0" y="0"/>
                </a:lnTo>
                <a:lnTo>
                  <a:pt x="0" y="9144000"/>
                </a:lnTo>
                <a:lnTo>
                  <a:pt x="16256000" y="9144000"/>
                </a:lnTo>
                <a:lnTo>
                  <a:pt x="16256000" y="0"/>
                </a:lnTo>
                <a:close/>
              </a:path>
            </a:pathLst>
          </a:custGeom>
          <a:solidFill>
            <a:srgbClr val="01365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1/20/2025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ct val="100000"/>
              </a:lnSpc>
              <a:spcBef>
                <a:spcPts val="100"/>
              </a:spcBef>
            </a:pPr>
            <a:fld id="{81D60167-4931-47E6-BA6A-407CBD079E47}" type="slidenum">
              <a:rPr spc="-50" dirty="0"/>
              <a:t>‹#›</a:t>
            </a:fld>
            <a:endParaRPr spc="-50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003300" y="749300"/>
            <a:ext cx="4121150" cy="78771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0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003300" y="3428872"/>
            <a:ext cx="7472045" cy="320103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000" b="0" i="0">
                <a:solidFill>
                  <a:srgbClr val="013655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5527040" y="8503920"/>
            <a:ext cx="5201920" cy="4572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812800" y="8503920"/>
            <a:ext cx="3738880" cy="4572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1/20/2025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403353" y="8623300"/>
            <a:ext cx="155575" cy="1841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0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ct val="100000"/>
              </a:lnSpc>
              <a:spcBef>
                <a:spcPts val="100"/>
              </a:spcBef>
            </a:pPr>
            <a:fld id="{81D60167-4931-47E6-BA6A-407CBD079E47}" type="slidenum">
              <a:rPr spc="-50" dirty="0"/>
              <a:t>‹#›</a:t>
            </a:fld>
            <a:endParaRPr spc="-5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21BA24B-CF6C-11D1-F9E3-AAC32FC65952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hdr"/>
              </p:ext>
            </p:extLst>
          </p:nvPr>
        </p:nvSpPr>
        <p:spPr>
          <a:xfrm>
            <a:off x="7785862" y="190500"/>
            <a:ext cx="715963" cy="16764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100">
                <a:solidFill>
                  <a:srgbClr val="FF8C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RESTRICTED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4CE0B2F-F64E-A559-4BD1-0AB0D9D2E3D0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7785862" y="8785860"/>
            <a:ext cx="715963" cy="16764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100">
                <a:solidFill>
                  <a:srgbClr val="FF8C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RESTRICTED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03300" y="2965259"/>
            <a:ext cx="5762625" cy="61202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9100"/>
              </a:lnSpc>
              <a:spcBef>
                <a:spcPts val="100"/>
              </a:spcBef>
            </a:pPr>
            <a:r>
              <a:rPr lang="en-GB" sz="3500" spc="-45" dirty="0">
                <a:solidFill>
                  <a:srgbClr val="FFFFFF"/>
                </a:solidFill>
                <a:latin typeface="Quicksand" pitchFamily="2" charset="77"/>
                <a:cs typeface="Arial"/>
              </a:rPr>
              <a:t>(Title)</a:t>
            </a:r>
            <a:endParaRPr lang="en-GB" sz="3500" dirty="0">
              <a:latin typeface="Quicksand" pitchFamily="2" charset="77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508000"/>
            <a:ext cx="15240000" cy="7620000"/>
            <a:chOff x="0" y="508000"/>
            <a:chExt cx="15240000" cy="7620000"/>
          </a:xfrm>
        </p:grpSpPr>
        <p:pic>
          <p:nvPicPr>
            <p:cNvPr id="4" name="image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128000" y="1143000"/>
              <a:ext cx="7112000" cy="698500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8191500" y="1079500"/>
              <a:ext cx="6985000" cy="6985000"/>
            </a:xfrm>
            <a:custGeom>
              <a:avLst/>
              <a:gdLst/>
              <a:ahLst/>
              <a:cxnLst/>
              <a:rect l="l" t="t" r="r" b="b"/>
              <a:pathLst>
                <a:path w="6985000" h="6985000">
                  <a:moveTo>
                    <a:pt x="3492500" y="6985000"/>
                  </a:moveTo>
                  <a:lnTo>
                    <a:pt x="3540971" y="6984668"/>
                  </a:lnTo>
                  <a:lnTo>
                    <a:pt x="3589287" y="6983678"/>
                  </a:lnTo>
                  <a:lnTo>
                    <a:pt x="3637442" y="6982032"/>
                  </a:lnTo>
                  <a:lnTo>
                    <a:pt x="3685431" y="6979735"/>
                  </a:lnTo>
                  <a:lnTo>
                    <a:pt x="3733252" y="6976791"/>
                  </a:lnTo>
                  <a:lnTo>
                    <a:pt x="3780899" y="6973206"/>
                  </a:lnTo>
                  <a:lnTo>
                    <a:pt x="3828368" y="6968982"/>
                  </a:lnTo>
                  <a:lnTo>
                    <a:pt x="3875654" y="6964124"/>
                  </a:lnTo>
                  <a:lnTo>
                    <a:pt x="3922754" y="6958637"/>
                  </a:lnTo>
                  <a:lnTo>
                    <a:pt x="3969664" y="6952525"/>
                  </a:lnTo>
                  <a:lnTo>
                    <a:pt x="4016378" y="6945792"/>
                  </a:lnTo>
                  <a:lnTo>
                    <a:pt x="4062893" y="6938443"/>
                  </a:lnTo>
                  <a:lnTo>
                    <a:pt x="4109204" y="6930481"/>
                  </a:lnTo>
                  <a:lnTo>
                    <a:pt x="4155307" y="6921912"/>
                  </a:lnTo>
                  <a:lnTo>
                    <a:pt x="4201197" y="6912739"/>
                  </a:lnTo>
                  <a:lnTo>
                    <a:pt x="4246872" y="6902966"/>
                  </a:lnTo>
                  <a:lnTo>
                    <a:pt x="4292325" y="6892599"/>
                  </a:lnTo>
                  <a:lnTo>
                    <a:pt x="4337553" y="6881640"/>
                  </a:lnTo>
                  <a:lnTo>
                    <a:pt x="4382551" y="6870096"/>
                  </a:lnTo>
                  <a:lnTo>
                    <a:pt x="4427316" y="6857969"/>
                  </a:lnTo>
                  <a:lnTo>
                    <a:pt x="4471842" y="6845264"/>
                  </a:lnTo>
                  <a:lnTo>
                    <a:pt x="4516126" y="6831986"/>
                  </a:lnTo>
                  <a:lnTo>
                    <a:pt x="4560164" y="6818139"/>
                  </a:lnTo>
                  <a:lnTo>
                    <a:pt x="4603950" y="6803727"/>
                  </a:lnTo>
                  <a:lnTo>
                    <a:pt x="4647481" y="6788754"/>
                  </a:lnTo>
                  <a:lnTo>
                    <a:pt x="4690752" y="6773225"/>
                  </a:lnTo>
                  <a:lnTo>
                    <a:pt x="4733760" y="6757143"/>
                  </a:lnTo>
                  <a:lnTo>
                    <a:pt x="4776499" y="6740514"/>
                  </a:lnTo>
                  <a:lnTo>
                    <a:pt x="4818966" y="6723342"/>
                  </a:lnTo>
                  <a:lnTo>
                    <a:pt x="4861156" y="6705631"/>
                  </a:lnTo>
                  <a:lnTo>
                    <a:pt x="4903065" y="6687384"/>
                  </a:lnTo>
                  <a:lnTo>
                    <a:pt x="4944688" y="6668607"/>
                  </a:lnTo>
                  <a:lnTo>
                    <a:pt x="4986022" y="6649304"/>
                  </a:lnTo>
                  <a:lnTo>
                    <a:pt x="5027061" y="6629479"/>
                  </a:lnTo>
                  <a:lnTo>
                    <a:pt x="5067803" y="6609137"/>
                  </a:lnTo>
                  <a:lnTo>
                    <a:pt x="5108241" y="6588281"/>
                  </a:lnTo>
                  <a:lnTo>
                    <a:pt x="5148373" y="6566916"/>
                  </a:lnTo>
                  <a:lnTo>
                    <a:pt x="5188194" y="6545046"/>
                  </a:lnTo>
                  <a:lnTo>
                    <a:pt x="5227699" y="6522676"/>
                  </a:lnTo>
                  <a:lnTo>
                    <a:pt x="5266884" y="6499810"/>
                  </a:lnTo>
                  <a:lnTo>
                    <a:pt x="5305745" y="6476452"/>
                  </a:lnTo>
                  <a:lnTo>
                    <a:pt x="5344277" y="6452607"/>
                  </a:lnTo>
                  <a:lnTo>
                    <a:pt x="5382477" y="6428278"/>
                  </a:lnTo>
                  <a:lnTo>
                    <a:pt x="5420340" y="6403470"/>
                  </a:lnTo>
                  <a:lnTo>
                    <a:pt x="5457862" y="6378188"/>
                  </a:lnTo>
                  <a:lnTo>
                    <a:pt x="5495038" y="6352435"/>
                  </a:lnTo>
                  <a:lnTo>
                    <a:pt x="5531864" y="6326216"/>
                  </a:lnTo>
                  <a:lnTo>
                    <a:pt x="5568336" y="6299536"/>
                  </a:lnTo>
                  <a:lnTo>
                    <a:pt x="5604449" y="6272398"/>
                  </a:lnTo>
                  <a:lnTo>
                    <a:pt x="5640199" y="6244807"/>
                  </a:lnTo>
                  <a:lnTo>
                    <a:pt x="5675583" y="6216768"/>
                  </a:lnTo>
                  <a:lnTo>
                    <a:pt x="5710595" y="6188283"/>
                  </a:lnTo>
                  <a:lnTo>
                    <a:pt x="5745231" y="6159359"/>
                  </a:lnTo>
                  <a:lnTo>
                    <a:pt x="5779487" y="6129998"/>
                  </a:lnTo>
                  <a:lnTo>
                    <a:pt x="5813359" y="6100206"/>
                  </a:lnTo>
                  <a:lnTo>
                    <a:pt x="5846842" y="6069987"/>
                  </a:lnTo>
                  <a:lnTo>
                    <a:pt x="5879933" y="6039344"/>
                  </a:lnTo>
                  <a:lnTo>
                    <a:pt x="5912626" y="6008283"/>
                  </a:lnTo>
                  <a:lnTo>
                    <a:pt x="5944917" y="5976808"/>
                  </a:lnTo>
                  <a:lnTo>
                    <a:pt x="5976803" y="5944922"/>
                  </a:lnTo>
                  <a:lnTo>
                    <a:pt x="6008279" y="5912631"/>
                  </a:lnTo>
                  <a:lnTo>
                    <a:pt x="6039340" y="5879938"/>
                  </a:lnTo>
                  <a:lnTo>
                    <a:pt x="6069982" y="5846847"/>
                  </a:lnTo>
                  <a:lnTo>
                    <a:pt x="6100202" y="5813364"/>
                  </a:lnTo>
                  <a:lnTo>
                    <a:pt x="6129994" y="5779492"/>
                  </a:lnTo>
                  <a:lnTo>
                    <a:pt x="6159355" y="5745236"/>
                  </a:lnTo>
                  <a:lnTo>
                    <a:pt x="6188279" y="5710600"/>
                  </a:lnTo>
                  <a:lnTo>
                    <a:pt x="6216764" y="5675588"/>
                  </a:lnTo>
                  <a:lnTo>
                    <a:pt x="6244803" y="5640205"/>
                  </a:lnTo>
                  <a:lnTo>
                    <a:pt x="6272394" y="5604454"/>
                  </a:lnTo>
                  <a:lnTo>
                    <a:pt x="6299532" y="5568341"/>
                  </a:lnTo>
                  <a:lnTo>
                    <a:pt x="6326213" y="5531869"/>
                  </a:lnTo>
                  <a:lnTo>
                    <a:pt x="6352432" y="5495043"/>
                  </a:lnTo>
                  <a:lnTo>
                    <a:pt x="6378184" y="5457867"/>
                  </a:lnTo>
                  <a:lnTo>
                    <a:pt x="6403467" y="5420346"/>
                  </a:lnTo>
                  <a:lnTo>
                    <a:pt x="6428275" y="5382483"/>
                  </a:lnTo>
                  <a:lnTo>
                    <a:pt x="6452603" y="5344283"/>
                  </a:lnTo>
                  <a:lnTo>
                    <a:pt x="6476449" y="5305750"/>
                  </a:lnTo>
                  <a:lnTo>
                    <a:pt x="6499807" y="5266889"/>
                  </a:lnTo>
                  <a:lnTo>
                    <a:pt x="6522674" y="5227704"/>
                  </a:lnTo>
                  <a:lnTo>
                    <a:pt x="6545044" y="5188199"/>
                  </a:lnTo>
                  <a:lnTo>
                    <a:pt x="6566914" y="5148379"/>
                  </a:lnTo>
                  <a:lnTo>
                    <a:pt x="6588279" y="5108247"/>
                  </a:lnTo>
                  <a:lnTo>
                    <a:pt x="6609135" y="5067808"/>
                  </a:lnTo>
                  <a:lnTo>
                    <a:pt x="6629477" y="5027067"/>
                  </a:lnTo>
                  <a:lnTo>
                    <a:pt x="6649302" y="4986027"/>
                  </a:lnTo>
                  <a:lnTo>
                    <a:pt x="6668605" y="4944693"/>
                  </a:lnTo>
                  <a:lnTo>
                    <a:pt x="6687382" y="4903070"/>
                  </a:lnTo>
                  <a:lnTo>
                    <a:pt x="6705629" y="4861161"/>
                  </a:lnTo>
                  <a:lnTo>
                    <a:pt x="6723340" y="4818971"/>
                  </a:lnTo>
                  <a:lnTo>
                    <a:pt x="6740513" y="4776504"/>
                  </a:lnTo>
                  <a:lnTo>
                    <a:pt x="6757142" y="4733765"/>
                  </a:lnTo>
                  <a:lnTo>
                    <a:pt x="6773223" y="4690758"/>
                  </a:lnTo>
                  <a:lnTo>
                    <a:pt x="6788752" y="4647486"/>
                  </a:lnTo>
                  <a:lnTo>
                    <a:pt x="6803725" y="4603955"/>
                  </a:lnTo>
                  <a:lnTo>
                    <a:pt x="6818138" y="4560169"/>
                  </a:lnTo>
                  <a:lnTo>
                    <a:pt x="6831985" y="4516131"/>
                  </a:lnTo>
                  <a:lnTo>
                    <a:pt x="6845263" y="4471847"/>
                  </a:lnTo>
                  <a:lnTo>
                    <a:pt x="6857968" y="4427320"/>
                  </a:lnTo>
                  <a:lnTo>
                    <a:pt x="6870095" y="4382555"/>
                  </a:lnTo>
                  <a:lnTo>
                    <a:pt x="6881640" y="4337557"/>
                  </a:lnTo>
                  <a:lnTo>
                    <a:pt x="6892598" y="4292329"/>
                  </a:lnTo>
                  <a:lnTo>
                    <a:pt x="6902966" y="4246875"/>
                  </a:lnTo>
                  <a:lnTo>
                    <a:pt x="6912738" y="4201201"/>
                  </a:lnTo>
                  <a:lnTo>
                    <a:pt x="6921911" y="4155310"/>
                  </a:lnTo>
                  <a:lnTo>
                    <a:pt x="6930481" y="4109207"/>
                  </a:lnTo>
                  <a:lnTo>
                    <a:pt x="6938443" y="4062896"/>
                  </a:lnTo>
                  <a:lnTo>
                    <a:pt x="6945792" y="4016381"/>
                  </a:lnTo>
                  <a:lnTo>
                    <a:pt x="6952525" y="3969666"/>
                  </a:lnTo>
                  <a:lnTo>
                    <a:pt x="6958637" y="3922757"/>
                  </a:lnTo>
                  <a:lnTo>
                    <a:pt x="6964124" y="3875656"/>
                  </a:lnTo>
                  <a:lnTo>
                    <a:pt x="6968982" y="3828370"/>
                  </a:lnTo>
                  <a:lnTo>
                    <a:pt x="6973205" y="3780900"/>
                  </a:lnTo>
                  <a:lnTo>
                    <a:pt x="6976791" y="3733253"/>
                  </a:lnTo>
                  <a:lnTo>
                    <a:pt x="6979735" y="3685433"/>
                  </a:lnTo>
                  <a:lnTo>
                    <a:pt x="6982032" y="3637443"/>
                  </a:lnTo>
                  <a:lnTo>
                    <a:pt x="6983678" y="3589288"/>
                  </a:lnTo>
                  <a:lnTo>
                    <a:pt x="6984668" y="3540972"/>
                  </a:lnTo>
                  <a:lnTo>
                    <a:pt x="6985000" y="3492500"/>
                  </a:lnTo>
                  <a:lnTo>
                    <a:pt x="6984668" y="3444027"/>
                  </a:lnTo>
                  <a:lnTo>
                    <a:pt x="6983678" y="3395711"/>
                  </a:lnTo>
                  <a:lnTo>
                    <a:pt x="6982032" y="3347556"/>
                  </a:lnTo>
                  <a:lnTo>
                    <a:pt x="6979735" y="3299566"/>
                  </a:lnTo>
                  <a:lnTo>
                    <a:pt x="6976791" y="3251746"/>
                  </a:lnTo>
                  <a:lnTo>
                    <a:pt x="6973205" y="3204099"/>
                  </a:lnTo>
                  <a:lnTo>
                    <a:pt x="6968982" y="3156629"/>
                  </a:lnTo>
                  <a:lnTo>
                    <a:pt x="6964124" y="3109343"/>
                  </a:lnTo>
                  <a:lnTo>
                    <a:pt x="6958637" y="3062242"/>
                  </a:lnTo>
                  <a:lnTo>
                    <a:pt x="6952525" y="3015333"/>
                  </a:lnTo>
                  <a:lnTo>
                    <a:pt x="6945792" y="2968618"/>
                  </a:lnTo>
                  <a:lnTo>
                    <a:pt x="6938443" y="2922103"/>
                  </a:lnTo>
                  <a:lnTo>
                    <a:pt x="6930481" y="2875792"/>
                  </a:lnTo>
                  <a:lnTo>
                    <a:pt x="6921911" y="2829689"/>
                  </a:lnTo>
                  <a:lnTo>
                    <a:pt x="6912738" y="2783798"/>
                  </a:lnTo>
                  <a:lnTo>
                    <a:pt x="6902966" y="2738124"/>
                  </a:lnTo>
                  <a:lnTo>
                    <a:pt x="6892598" y="2692670"/>
                  </a:lnTo>
                  <a:lnTo>
                    <a:pt x="6881640" y="2647442"/>
                  </a:lnTo>
                  <a:lnTo>
                    <a:pt x="6870095" y="2602444"/>
                  </a:lnTo>
                  <a:lnTo>
                    <a:pt x="6857968" y="2557679"/>
                  </a:lnTo>
                  <a:lnTo>
                    <a:pt x="6845263" y="2513152"/>
                  </a:lnTo>
                  <a:lnTo>
                    <a:pt x="6831985" y="2468868"/>
                  </a:lnTo>
                  <a:lnTo>
                    <a:pt x="6818138" y="2424830"/>
                  </a:lnTo>
                  <a:lnTo>
                    <a:pt x="6803725" y="2381044"/>
                  </a:lnTo>
                  <a:lnTo>
                    <a:pt x="6788752" y="2337513"/>
                  </a:lnTo>
                  <a:lnTo>
                    <a:pt x="6773223" y="2294241"/>
                  </a:lnTo>
                  <a:lnTo>
                    <a:pt x="6757142" y="2251234"/>
                  </a:lnTo>
                  <a:lnTo>
                    <a:pt x="6740513" y="2208495"/>
                  </a:lnTo>
                  <a:lnTo>
                    <a:pt x="6723340" y="2166028"/>
                  </a:lnTo>
                  <a:lnTo>
                    <a:pt x="6705629" y="2123838"/>
                  </a:lnTo>
                  <a:lnTo>
                    <a:pt x="6687382" y="2081929"/>
                  </a:lnTo>
                  <a:lnTo>
                    <a:pt x="6668605" y="2040306"/>
                  </a:lnTo>
                  <a:lnTo>
                    <a:pt x="6649302" y="1998972"/>
                  </a:lnTo>
                  <a:lnTo>
                    <a:pt x="6629477" y="1957932"/>
                  </a:lnTo>
                  <a:lnTo>
                    <a:pt x="6609135" y="1917191"/>
                  </a:lnTo>
                  <a:lnTo>
                    <a:pt x="6588279" y="1876752"/>
                  </a:lnTo>
                  <a:lnTo>
                    <a:pt x="6566914" y="1836620"/>
                  </a:lnTo>
                  <a:lnTo>
                    <a:pt x="6545044" y="1796800"/>
                  </a:lnTo>
                  <a:lnTo>
                    <a:pt x="6522674" y="1757295"/>
                  </a:lnTo>
                  <a:lnTo>
                    <a:pt x="6499807" y="1718110"/>
                  </a:lnTo>
                  <a:lnTo>
                    <a:pt x="6476449" y="1679249"/>
                  </a:lnTo>
                  <a:lnTo>
                    <a:pt x="6452603" y="1640716"/>
                  </a:lnTo>
                  <a:lnTo>
                    <a:pt x="6428275" y="1602516"/>
                  </a:lnTo>
                  <a:lnTo>
                    <a:pt x="6403467" y="1564653"/>
                  </a:lnTo>
                  <a:lnTo>
                    <a:pt x="6378184" y="1527132"/>
                  </a:lnTo>
                  <a:lnTo>
                    <a:pt x="6352432" y="1489956"/>
                  </a:lnTo>
                  <a:lnTo>
                    <a:pt x="6326213" y="1453130"/>
                  </a:lnTo>
                  <a:lnTo>
                    <a:pt x="6299532" y="1416658"/>
                  </a:lnTo>
                  <a:lnTo>
                    <a:pt x="6272394" y="1380545"/>
                  </a:lnTo>
                  <a:lnTo>
                    <a:pt x="6244803" y="1344794"/>
                  </a:lnTo>
                  <a:lnTo>
                    <a:pt x="6216764" y="1309411"/>
                  </a:lnTo>
                  <a:lnTo>
                    <a:pt x="6188279" y="1274399"/>
                  </a:lnTo>
                  <a:lnTo>
                    <a:pt x="6159355" y="1239763"/>
                  </a:lnTo>
                  <a:lnTo>
                    <a:pt x="6129994" y="1205507"/>
                  </a:lnTo>
                  <a:lnTo>
                    <a:pt x="6100202" y="1171635"/>
                  </a:lnTo>
                  <a:lnTo>
                    <a:pt x="6069982" y="1138152"/>
                  </a:lnTo>
                  <a:lnTo>
                    <a:pt x="6039340" y="1105061"/>
                  </a:lnTo>
                  <a:lnTo>
                    <a:pt x="6008279" y="1072368"/>
                  </a:lnTo>
                  <a:lnTo>
                    <a:pt x="5976803" y="1040077"/>
                  </a:lnTo>
                  <a:lnTo>
                    <a:pt x="5944917" y="1008191"/>
                  </a:lnTo>
                  <a:lnTo>
                    <a:pt x="5912626" y="976716"/>
                  </a:lnTo>
                  <a:lnTo>
                    <a:pt x="5879933" y="945655"/>
                  </a:lnTo>
                  <a:lnTo>
                    <a:pt x="5846842" y="915012"/>
                  </a:lnTo>
                  <a:lnTo>
                    <a:pt x="5813359" y="884793"/>
                  </a:lnTo>
                  <a:lnTo>
                    <a:pt x="5779487" y="855001"/>
                  </a:lnTo>
                  <a:lnTo>
                    <a:pt x="5745231" y="825640"/>
                  </a:lnTo>
                  <a:lnTo>
                    <a:pt x="5710595" y="796716"/>
                  </a:lnTo>
                  <a:lnTo>
                    <a:pt x="5675583" y="768231"/>
                  </a:lnTo>
                  <a:lnTo>
                    <a:pt x="5640199" y="740192"/>
                  </a:lnTo>
                  <a:lnTo>
                    <a:pt x="5604449" y="712601"/>
                  </a:lnTo>
                  <a:lnTo>
                    <a:pt x="5568336" y="685463"/>
                  </a:lnTo>
                  <a:lnTo>
                    <a:pt x="5531864" y="658783"/>
                  </a:lnTo>
                  <a:lnTo>
                    <a:pt x="5495038" y="632564"/>
                  </a:lnTo>
                  <a:lnTo>
                    <a:pt x="5457862" y="606811"/>
                  </a:lnTo>
                  <a:lnTo>
                    <a:pt x="5420340" y="581529"/>
                  </a:lnTo>
                  <a:lnTo>
                    <a:pt x="5382477" y="556721"/>
                  </a:lnTo>
                  <a:lnTo>
                    <a:pt x="5344277" y="532392"/>
                  </a:lnTo>
                  <a:lnTo>
                    <a:pt x="5305745" y="508547"/>
                  </a:lnTo>
                  <a:lnTo>
                    <a:pt x="5266884" y="485189"/>
                  </a:lnTo>
                  <a:lnTo>
                    <a:pt x="5227699" y="462323"/>
                  </a:lnTo>
                  <a:lnTo>
                    <a:pt x="5188194" y="439953"/>
                  </a:lnTo>
                  <a:lnTo>
                    <a:pt x="5148373" y="418083"/>
                  </a:lnTo>
                  <a:lnTo>
                    <a:pt x="5108241" y="396718"/>
                  </a:lnTo>
                  <a:lnTo>
                    <a:pt x="5067803" y="375862"/>
                  </a:lnTo>
                  <a:lnTo>
                    <a:pt x="5027061" y="355520"/>
                  </a:lnTo>
                  <a:lnTo>
                    <a:pt x="4986022" y="335695"/>
                  </a:lnTo>
                  <a:lnTo>
                    <a:pt x="4944688" y="316392"/>
                  </a:lnTo>
                  <a:lnTo>
                    <a:pt x="4903065" y="297615"/>
                  </a:lnTo>
                  <a:lnTo>
                    <a:pt x="4861156" y="279368"/>
                  </a:lnTo>
                  <a:lnTo>
                    <a:pt x="4818966" y="261657"/>
                  </a:lnTo>
                  <a:lnTo>
                    <a:pt x="4776499" y="244485"/>
                  </a:lnTo>
                  <a:lnTo>
                    <a:pt x="4733760" y="227856"/>
                  </a:lnTo>
                  <a:lnTo>
                    <a:pt x="4690752" y="211774"/>
                  </a:lnTo>
                  <a:lnTo>
                    <a:pt x="4647481" y="196245"/>
                  </a:lnTo>
                  <a:lnTo>
                    <a:pt x="4603950" y="181272"/>
                  </a:lnTo>
                  <a:lnTo>
                    <a:pt x="4560164" y="166860"/>
                  </a:lnTo>
                  <a:lnTo>
                    <a:pt x="4516126" y="153013"/>
                  </a:lnTo>
                  <a:lnTo>
                    <a:pt x="4471842" y="139735"/>
                  </a:lnTo>
                  <a:lnTo>
                    <a:pt x="4427316" y="127030"/>
                  </a:lnTo>
                  <a:lnTo>
                    <a:pt x="4382551" y="114903"/>
                  </a:lnTo>
                  <a:lnTo>
                    <a:pt x="4337553" y="103359"/>
                  </a:lnTo>
                  <a:lnTo>
                    <a:pt x="4292325" y="92400"/>
                  </a:lnTo>
                  <a:lnTo>
                    <a:pt x="4246872" y="82033"/>
                  </a:lnTo>
                  <a:lnTo>
                    <a:pt x="4201197" y="72260"/>
                  </a:lnTo>
                  <a:lnTo>
                    <a:pt x="4155307" y="63087"/>
                  </a:lnTo>
                  <a:lnTo>
                    <a:pt x="4109204" y="54518"/>
                  </a:lnTo>
                  <a:lnTo>
                    <a:pt x="4062893" y="46556"/>
                  </a:lnTo>
                  <a:lnTo>
                    <a:pt x="4016378" y="39207"/>
                  </a:lnTo>
                  <a:lnTo>
                    <a:pt x="3969664" y="32474"/>
                  </a:lnTo>
                  <a:lnTo>
                    <a:pt x="3922754" y="26362"/>
                  </a:lnTo>
                  <a:lnTo>
                    <a:pt x="3875654" y="20875"/>
                  </a:lnTo>
                  <a:lnTo>
                    <a:pt x="3828368" y="16017"/>
                  </a:lnTo>
                  <a:lnTo>
                    <a:pt x="3780899" y="11793"/>
                  </a:lnTo>
                  <a:lnTo>
                    <a:pt x="3733252" y="8208"/>
                  </a:lnTo>
                  <a:lnTo>
                    <a:pt x="3685431" y="5264"/>
                  </a:lnTo>
                  <a:lnTo>
                    <a:pt x="3637442" y="2967"/>
                  </a:lnTo>
                  <a:lnTo>
                    <a:pt x="3589287" y="1321"/>
                  </a:lnTo>
                  <a:lnTo>
                    <a:pt x="3540971" y="331"/>
                  </a:lnTo>
                  <a:lnTo>
                    <a:pt x="3492500" y="0"/>
                  </a:lnTo>
                  <a:lnTo>
                    <a:pt x="3444027" y="331"/>
                  </a:lnTo>
                  <a:lnTo>
                    <a:pt x="3395711" y="1321"/>
                  </a:lnTo>
                  <a:lnTo>
                    <a:pt x="3347556" y="2967"/>
                  </a:lnTo>
                  <a:lnTo>
                    <a:pt x="3299566" y="5264"/>
                  </a:lnTo>
                  <a:lnTo>
                    <a:pt x="3251746" y="8208"/>
                  </a:lnTo>
                  <a:lnTo>
                    <a:pt x="3204099" y="11793"/>
                  </a:lnTo>
                  <a:lnTo>
                    <a:pt x="3156629" y="16017"/>
                  </a:lnTo>
                  <a:lnTo>
                    <a:pt x="3109343" y="20875"/>
                  </a:lnTo>
                  <a:lnTo>
                    <a:pt x="3062242" y="26362"/>
                  </a:lnTo>
                  <a:lnTo>
                    <a:pt x="3015333" y="32474"/>
                  </a:lnTo>
                  <a:lnTo>
                    <a:pt x="2968618" y="39207"/>
                  </a:lnTo>
                  <a:lnTo>
                    <a:pt x="2922103" y="46556"/>
                  </a:lnTo>
                  <a:lnTo>
                    <a:pt x="2875792" y="54518"/>
                  </a:lnTo>
                  <a:lnTo>
                    <a:pt x="2829689" y="63087"/>
                  </a:lnTo>
                  <a:lnTo>
                    <a:pt x="2783798" y="72260"/>
                  </a:lnTo>
                  <a:lnTo>
                    <a:pt x="2738124" y="82033"/>
                  </a:lnTo>
                  <a:lnTo>
                    <a:pt x="2692670" y="92400"/>
                  </a:lnTo>
                  <a:lnTo>
                    <a:pt x="2647442" y="103359"/>
                  </a:lnTo>
                  <a:lnTo>
                    <a:pt x="2602444" y="114903"/>
                  </a:lnTo>
                  <a:lnTo>
                    <a:pt x="2557679" y="127030"/>
                  </a:lnTo>
                  <a:lnTo>
                    <a:pt x="2513152" y="139735"/>
                  </a:lnTo>
                  <a:lnTo>
                    <a:pt x="2468868" y="153013"/>
                  </a:lnTo>
                  <a:lnTo>
                    <a:pt x="2424830" y="166860"/>
                  </a:lnTo>
                  <a:lnTo>
                    <a:pt x="2381044" y="181272"/>
                  </a:lnTo>
                  <a:lnTo>
                    <a:pt x="2337513" y="196245"/>
                  </a:lnTo>
                  <a:lnTo>
                    <a:pt x="2294241" y="211774"/>
                  </a:lnTo>
                  <a:lnTo>
                    <a:pt x="2251234" y="227856"/>
                  </a:lnTo>
                  <a:lnTo>
                    <a:pt x="2208495" y="244485"/>
                  </a:lnTo>
                  <a:lnTo>
                    <a:pt x="2166028" y="261657"/>
                  </a:lnTo>
                  <a:lnTo>
                    <a:pt x="2123838" y="279368"/>
                  </a:lnTo>
                  <a:lnTo>
                    <a:pt x="2081929" y="297615"/>
                  </a:lnTo>
                  <a:lnTo>
                    <a:pt x="2040306" y="316392"/>
                  </a:lnTo>
                  <a:lnTo>
                    <a:pt x="1998972" y="335695"/>
                  </a:lnTo>
                  <a:lnTo>
                    <a:pt x="1957932" y="355520"/>
                  </a:lnTo>
                  <a:lnTo>
                    <a:pt x="1917191" y="375862"/>
                  </a:lnTo>
                  <a:lnTo>
                    <a:pt x="1876752" y="396718"/>
                  </a:lnTo>
                  <a:lnTo>
                    <a:pt x="1836620" y="418083"/>
                  </a:lnTo>
                  <a:lnTo>
                    <a:pt x="1796800" y="439953"/>
                  </a:lnTo>
                  <a:lnTo>
                    <a:pt x="1757295" y="462323"/>
                  </a:lnTo>
                  <a:lnTo>
                    <a:pt x="1718110" y="485189"/>
                  </a:lnTo>
                  <a:lnTo>
                    <a:pt x="1679249" y="508547"/>
                  </a:lnTo>
                  <a:lnTo>
                    <a:pt x="1640716" y="532392"/>
                  </a:lnTo>
                  <a:lnTo>
                    <a:pt x="1602516" y="556721"/>
                  </a:lnTo>
                  <a:lnTo>
                    <a:pt x="1564653" y="581529"/>
                  </a:lnTo>
                  <a:lnTo>
                    <a:pt x="1527132" y="606811"/>
                  </a:lnTo>
                  <a:lnTo>
                    <a:pt x="1489956" y="632564"/>
                  </a:lnTo>
                  <a:lnTo>
                    <a:pt x="1453130" y="658783"/>
                  </a:lnTo>
                  <a:lnTo>
                    <a:pt x="1416658" y="685463"/>
                  </a:lnTo>
                  <a:lnTo>
                    <a:pt x="1380545" y="712601"/>
                  </a:lnTo>
                  <a:lnTo>
                    <a:pt x="1344794" y="740192"/>
                  </a:lnTo>
                  <a:lnTo>
                    <a:pt x="1309411" y="768231"/>
                  </a:lnTo>
                  <a:lnTo>
                    <a:pt x="1274399" y="796716"/>
                  </a:lnTo>
                  <a:lnTo>
                    <a:pt x="1239763" y="825640"/>
                  </a:lnTo>
                  <a:lnTo>
                    <a:pt x="1205507" y="855001"/>
                  </a:lnTo>
                  <a:lnTo>
                    <a:pt x="1171635" y="884793"/>
                  </a:lnTo>
                  <a:lnTo>
                    <a:pt x="1138152" y="915012"/>
                  </a:lnTo>
                  <a:lnTo>
                    <a:pt x="1105061" y="945655"/>
                  </a:lnTo>
                  <a:lnTo>
                    <a:pt x="1072368" y="976716"/>
                  </a:lnTo>
                  <a:lnTo>
                    <a:pt x="1040077" y="1008191"/>
                  </a:lnTo>
                  <a:lnTo>
                    <a:pt x="1008191" y="1040077"/>
                  </a:lnTo>
                  <a:lnTo>
                    <a:pt x="976716" y="1072368"/>
                  </a:lnTo>
                  <a:lnTo>
                    <a:pt x="945655" y="1105061"/>
                  </a:lnTo>
                  <a:lnTo>
                    <a:pt x="915012" y="1138152"/>
                  </a:lnTo>
                  <a:lnTo>
                    <a:pt x="884793" y="1171635"/>
                  </a:lnTo>
                  <a:lnTo>
                    <a:pt x="855001" y="1205507"/>
                  </a:lnTo>
                  <a:lnTo>
                    <a:pt x="825640" y="1239763"/>
                  </a:lnTo>
                  <a:lnTo>
                    <a:pt x="796716" y="1274399"/>
                  </a:lnTo>
                  <a:lnTo>
                    <a:pt x="768231" y="1309411"/>
                  </a:lnTo>
                  <a:lnTo>
                    <a:pt x="740192" y="1344794"/>
                  </a:lnTo>
                  <a:lnTo>
                    <a:pt x="712601" y="1380545"/>
                  </a:lnTo>
                  <a:lnTo>
                    <a:pt x="685463" y="1416658"/>
                  </a:lnTo>
                  <a:lnTo>
                    <a:pt x="658783" y="1453130"/>
                  </a:lnTo>
                  <a:lnTo>
                    <a:pt x="632564" y="1489956"/>
                  </a:lnTo>
                  <a:lnTo>
                    <a:pt x="606811" y="1527132"/>
                  </a:lnTo>
                  <a:lnTo>
                    <a:pt x="581529" y="1564653"/>
                  </a:lnTo>
                  <a:lnTo>
                    <a:pt x="556721" y="1602516"/>
                  </a:lnTo>
                  <a:lnTo>
                    <a:pt x="532392" y="1640716"/>
                  </a:lnTo>
                  <a:lnTo>
                    <a:pt x="508547" y="1679249"/>
                  </a:lnTo>
                  <a:lnTo>
                    <a:pt x="485189" y="1718110"/>
                  </a:lnTo>
                  <a:lnTo>
                    <a:pt x="462323" y="1757295"/>
                  </a:lnTo>
                  <a:lnTo>
                    <a:pt x="439953" y="1796800"/>
                  </a:lnTo>
                  <a:lnTo>
                    <a:pt x="418083" y="1836620"/>
                  </a:lnTo>
                  <a:lnTo>
                    <a:pt x="396718" y="1876752"/>
                  </a:lnTo>
                  <a:lnTo>
                    <a:pt x="375862" y="1917191"/>
                  </a:lnTo>
                  <a:lnTo>
                    <a:pt x="355520" y="1957932"/>
                  </a:lnTo>
                  <a:lnTo>
                    <a:pt x="335695" y="1998972"/>
                  </a:lnTo>
                  <a:lnTo>
                    <a:pt x="316392" y="2040306"/>
                  </a:lnTo>
                  <a:lnTo>
                    <a:pt x="297615" y="2081929"/>
                  </a:lnTo>
                  <a:lnTo>
                    <a:pt x="279368" y="2123838"/>
                  </a:lnTo>
                  <a:lnTo>
                    <a:pt x="261657" y="2166028"/>
                  </a:lnTo>
                  <a:lnTo>
                    <a:pt x="244485" y="2208495"/>
                  </a:lnTo>
                  <a:lnTo>
                    <a:pt x="227856" y="2251234"/>
                  </a:lnTo>
                  <a:lnTo>
                    <a:pt x="211774" y="2294241"/>
                  </a:lnTo>
                  <a:lnTo>
                    <a:pt x="196245" y="2337513"/>
                  </a:lnTo>
                  <a:lnTo>
                    <a:pt x="181272" y="2381044"/>
                  </a:lnTo>
                  <a:lnTo>
                    <a:pt x="166860" y="2424830"/>
                  </a:lnTo>
                  <a:lnTo>
                    <a:pt x="153013" y="2468868"/>
                  </a:lnTo>
                  <a:lnTo>
                    <a:pt x="139735" y="2513152"/>
                  </a:lnTo>
                  <a:lnTo>
                    <a:pt x="127030" y="2557679"/>
                  </a:lnTo>
                  <a:lnTo>
                    <a:pt x="114903" y="2602444"/>
                  </a:lnTo>
                  <a:lnTo>
                    <a:pt x="103359" y="2647442"/>
                  </a:lnTo>
                  <a:lnTo>
                    <a:pt x="92400" y="2692670"/>
                  </a:lnTo>
                  <a:lnTo>
                    <a:pt x="82033" y="2738124"/>
                  </a:lnTo>
                  <a:lnTo>
                    <a:pt x="72260" y="2783798"/>
                  </a:lnTo>
                  <a:lnTo>
                    <a:pt x="63087" y="2829689"/>
                  </a:lnTo>
                  <a:lnTo>
                    <a:pt x="54518" y="2875792"/>
                  </a:lnTo>
                  <a:lnTo>
                    <a:pt x="46556" y="2922103"/>
                  </a:lnTo>
                  <a:lnTo>
                    <a:pt x="39207" y="2968618"/>
                  </a:lnTo>
                  <a:lnTo>
                    <a:pt x="32474" y="3015333"/>
                  </a:lnTo>
                  <a:lnTo>
                    <a:pt x="26362" y="3062242"/>
                  </a:lnTo>
                  <a:lnTo>
                    <a:pt x="20875" y="3109343"/>
                  </a:lnTo>
                  <a:lnTo>
                    <a:pt x="16017" y="3156629"/>
                  </a:lnTo>
                  <a:lnTo>
                    <a:pt x="11793" y="3204099"/>
                  </a:lnTo>
                  <a:lnTo>
                    <a:pt x="8208" y="3251746"/>
                  </a:lnTo>
                  <a:lnTo>
                    <a:pt x="5264" y="3299566"/>
                  </a:lnTo>
                  <a:lnTo>
                    <a:pt x="2967" y="3347556"/>
                  </a:lnTo>
                  <a:lnTo>
                    <a:pt x="1321" y="3395711"/>
                  </a:lnTo>
                  <a:lnTo>
                    <a:pt x="331" y="3444027"/>
                  </a:lnTo>
                  <a:lnTo>
                    <a:pt x="0" y="3492500"/>
                  </a:lnTo>
                  <a:lnTo>
                    <a:pt x="331" y="3540972"/>
                  </a:lnTo>
                  <a:lnTo>
                    <a:pt x="1321" y="3589288"/>
                  </a:lnTo>
                  <a:lnTo>
                    <a:pt x="2967" y="3637443"/>
                  </a:lnTo>
                  <a:lnTo>
                    <a:pt x="5264" y="3685433"/>
                  </a:lnTo>
                  <a:lnTo>
                    <a:pt x="8208" y="3733253"/>
                  </a:lnTo>
                  <a:lnTo>
                    <a:pt x="11793" y="3780900"/>
                  </a:lnTo>
                  <a:lnTo>
                    <a:pt x="16017" y="3828370"/>
                  </a:lnTo>
                  <a:lnTo>
                    <a:pt x="20875" y="3875656"/>
                  </a:lnTo>
                  <a:lnTo>
                    <a:pt x="26362" y="3922757"/>
                  </a:lnTo>
                  <a:lnTo>
                    <a:pt x="32474" y="3969666"/>
                  </a:lnTo>
                  <a:lnTo>
                    <a:pt x="39207" y="4016381"/>
                  </a:lnTo>
                  <a:lnTo>
                    <a:pt x="46556" y="4062896"/>
                  </a:lnTo>
                  <a:lnTo>
                    <a:pt x="54518" y="4109207"/>
                  </a:lnTo>
                  <a:lnTo>
                    <a:pt x="63087" y="4155310"/>
                  </a:lnTo>
                  <a:lnTo>
                    <a:pt x="72260" y="4201201"/>
                  </a:lnTo>
                  <a:lnTo>
                    <a:pt x="82033" y="4246875"/>
                  </a:lnTo>
                  <a:lnTo>
                    <a:pt x="92400" y="4292329"/>
                  </a:lnTo>
                  <a:lnTo>
                    <a:pt x="103359" y="4337557"/>
                  </a:lnTo>
                  <a:lnTo>
                    <a:pt x="114903" y="4382555"/>
                  </a:lnTo>
                  <a:lnTo>
                    <a:pt x="127030" y="4427320"/>
                  </a:lnTo>
                  <a:lnTo>
                    <a:pt x="139735" y="4471847"/>
                  </a:lnTo>
                  <a:lnTo>
                    <a:pt x="153013" y="4516131"/>
                  </a:lnTo>
                  <a:lnTo>
                    <a:pt x="166860" y="4560169"/>
                  </a:lnTo>
                  <a:lnTo>
                    <a:pt x="181272" y="4603955"/>
                  </a:lnTo>
                  <a:lnTo>
                    <a:pt x="196245" y="4647486"/>
                  </a:lnTo>
                  <a:lnTo>
                    <a:pt x="211774" y="4690758"/>
                  </a:lnTo>
                  <a:lnTo>
                    <a:pt x="227856" y="4733765"/>
                  </a:lnTo>
                  <a:lnTo>
                    <a:pt x="244485" y="4776504"/>
                  </a:lnTo>
                  <a:lnTo>
                    <a:pt x="261657" y="4818971"/>
                  </a:lnTo>
                  <a:lnTo>
                    <a:pt x="279368" y="4861161"/>
                  </a:lnTo>
                  <a:lnTo>
                    <a:pt x="297615" y="4903070"/>
                  </a:lnTo>
                  <a:lnTo>
                    <a:pt x="316392" y="4944693"/>
                  </a:lnTo>
                  <a:lnTo>
                    <a:pt x="335695" y="4986027"/>
                  </a:lnTo>
                  <a:lnTo>
                    <a:pt x="355520" y="5027067"/>
                  </a:lnTo>
                  <a:lnTo>
                    <a:pt x="375862" y="5067808"/>
                  </a:lnTo>
                  <a:lnTo>
                    <a:pt x="396718" y="5108247"/>
                  </a:lnTo>
                  <a:lnTo>
                    <a:pt x="418083" y="5148379"/>
                  </a:lnTo>
                  <a:lnTo>
                    <a:pt x="439953" y="5188199"/>
                  </a:lnTo>
                  <a:lnTo>
                    <a:pt x="462323" y="5227704"/>
                  </a:lnTo>
                  <a:lnTo>
                    <a:pt x="485189" y="5266889"/>
                  </a:lnTo>
                  <a:lnTo>
                    <a:pt x="508547" y="5305750"/>
                  </a:lnTo>
                  <a:lnTo>
                    <a:pt x="532392" y="5344283"/>
                  </a:lnTo>
                  <a:lnTo>
                    <a:pt x="556721" y="5382483"/>
                  </a:lnTo>
                  <a:lnTo>
                    <a:pt x="581529" y="5420346"/>
                  </a:lnTo>
                  <a:lnTo>
                    <a:pt x="606811" y="5457867"/>
                  </a:lnTo>
                  <a:lnTo>
                    <a:pt x="632564" y="5495043"/>
                  </a:lnTo>
                  <a:lnTo>
                    <a:pt x="658783" y="5531869"/>
                  </a:lnTo>
                  <a:lnTo>
                    <a:pt x="685463" y="5568341"/>
                  </a:lnTo>
                  <a:lnTo>
                    <a:pt x="712601" y="5604454"/>
                  </a:lnTo>
                  <a:lnTo>
                    <a:pt x="740192" y="5640205"/>
                  </a:lnTo>
                  <a:lnTo>
                    <a:pt x="768231" y="5675588"/>
                  </a:lnTo>
                  <a:lnTo>
                    <a:pt x="796716" y="5710600"/>
                  </a:lnTo>
                  <a:lnTo>
                    <a:pt x="825640" y="5745236"/>
                  </a:lnTo>
                  <a:lnTo>
                    <a:pt x="855001" y="5779492"/>
                  </a:lnTo>
                  <a:lnTo>
                    <a:pt x="884793" y="5813364"/>
                  </a:lnTo>
                  <a:lnTo>
                    <a:pt x="915012" y="5846847"/>
                  </a:lnTo>
                  <a:lnTo>
                    <a:pt x="945655" y="5879938"/>
                  </a:lnTo>
                  <a:lnTo>
                    <a:pt x="976716" y="5912631"/>
                  </a:lnTo>
                  <a:lnTo>
                    <a:pt x="1008191" y="5944922"/>
                  </a:lnTo>
                  <a:lnTo>
                    <a:pt x="1040077" y="5976808"/>
                  </a:lnTo>
                  <a:lnTo>
                    <a:pt x="1072368" y="6008283"/>
                  </a:lnTo>
                  <a:lnTo>
                    <a:pt x="1105061" y="6039344"/>
                  </a:lnTo>
                  <a:lnTo>
                    <a:pt x="1138152" y="6069987"/>
                  </a:lnTo>
                  <a:lnTo>
                    <a:pt x="1171635" y="6100206"/>
                  </a:lnTo>
                  <a:lnTo>
                    <a:pt x="1205507" y="6129998"/>
                  </a:lnTo>
                  <a:lnTo>
                    <a:pt x="1239763" y="6159359"/>
                  </a:lnTo>
                  <a:lnTo>
                    <a:pt x="1274399" y="6188283"/>
                  </a:lnTo>
                  <a:lnTo>
                    <a:pt x="1309411" y="6216768"/>
                  </a:lnTo>
                  <a:lnTo>
                    <a:pt x="1344794" y="6244807"/>
                  </a:lnTo>
                  <a:lnTo>
                    <a:pt x="1380545" y="6272398"/>
                  </a:lnTo>
                  <a:lnTo>
                    <a:pt x="1416658" y="6299536"/>
                  </a:lnTo>
                  <a:lnTo>
                    <a:pt x="1453130" y="6326216"/>
                  </a:lnTo>
                  <a:lnTo>
                    <a:pt x="1489956" y="6352435"/>
                  </a:lnTo>
                  <a:lnTo>
                    <a:pt x="1527132" y="6378188"/>
                  </a:lnTo>
                  <a:lnTo>
                    <a:pt x="1564653" y="6403470"/>
                  </a:lnTo>
                  <a:lnTo>
                    <a:pt x="1602516" y="6428278"/>
                  </a:lnTo>
                  <a:lnTo>
                    <a:pt x="1640716" y="6452607"/>
                  </a:lnTo>
                  <a:lnTo>
                    <a:pt x="1679249" y="6476452"/>
                  </a:lnTo>
                  <a:lnTo>
                    <a:pt x="1718110" y="6499810"/>
                  </a:lnTo>
                  <a:lnTo>
                    <a:pt x="1757295" y="6522676"/>
                  </a:lnTo>
                  <a:lnTo>
                    <a:pt x="1796800" y="6545046"/>
                  </a:lnTo>
                  <a:lnTo>
                    <a:pt x="1836620" y="6566916"/>
                  </a:lnTo>
                  <a:lnTo>
                    <a:pt x="1876752" y="6588281"/>
                  </a:lnTo>
                  <a:lnTo>
                    <a:pt x="1917191" y="6609137"/>
                  </a:lnTo>
                  <a:lnTo>
                    <a:pt x="1957932" y="6629479"/>
                  </a:lnTo>
                  <a:lnTo>
                    <a:pt x="1998972" y="6649304"/>
                  </a:lnTo>
                  <a:lnTo>
                    <a:pt x="2040306" y="6668607"/>
                  </a:lnTo>
                  <a:lnTo>
                    <a:pt x="2081929" y="6687384"/>
                  </a:lnTo>
                  <a:lnTo>
                    <a:pt x="2123838" y="6705631"/>
                  </a:lnTo>
                  <a:lnTo>
                    <a:pt x="2166028" y="6723342"/>
                  </a:lnTo>
                  <a:lnTo>
                    <a:pt x="2208495" y="6740514"/>
                  </a:lnTo>
                  <a:lnTo>
                    <a:pt x="2251234" y="6757143"/>
                  </a:lnTo>
                  <a:lnTo>
                    <a:pt x="2294241" y="6773225"/>
                  </a:lnTo>
                  <a:lnTo>
                    <a:pt x="2337513" y="6788754"/>
                  </a:lnTo>
                  <a:lnTo>
                    <a:pt x="2381044" y="6803727"/>
                  </a:lnTo>
                  <a:lnTo>
                    <a:pt x="2424830" y="6818139"/>
                  </a:lnTo>
                  <a:lnTo>
                    <a:pt x="2468868" y="6831986"/>
                  </a:lnTo>
                  <a:lnTo>
                    <a:pt x="2513152" y="6845264"/>
                  </a:lnTo>
                  <a:lnTo>
                    <a:pt x="2557679" y="6857969"/>
                  </a:lnTo>
                  <a:lnTo>
                    <a:pt x="2602444" y="6870096"/>
                  </a:lnTo>
                  <a:lnTo>
                    <a:pt x="2647442" y="6881640"/>
                  </a:lnTo>
                  <a:lnTo>
                    <a:pt x="2692670" y="6892599"/>
                  </a:lnTo>
                  <a:lnTo>
                    <a:pt x="2738124" y="6902966"/>
                  </a:lnTo>
                  <a:lnTo>
                    <a:pt x="2783798" y="6912739"/>
                  </a:lnTo>
                  <a:lnTo>
                    <a:pt x="2829689" y="6921912"/>
                  </a:lnTo>
                  <a:lnTo>
                    <a:pt x="2875792" y="6930481"/>
                  </a:lnTo>
                  <a:lnTo>
                    <a:pt x="2922103" y="6938443"/>
                  </a:lnTo>
                  <a:lnTo>
                    <a:pt x="2968618" y="6945792"/>
                  </a:lnTo>
                  <a:lnTo>
                    <a:pt x="3015333" y="6952525"/>
                  </a:lnTo>
                  <a:lnTo>
                    <a:pt x="3062242" y="6958637"/>
                  </a:lnTo>
                  <a:lnTo>
                    <a:pt x="3109343" y="6964124"/>
                  </a:lnTo>
                  <a:lnTo>
                    <a:pt x="3156629" y="6968982"/>
                  </a:lnTo>
                  <a:lnTo>
                    <a:pt x="3204099" y="6973206"/>
                  </a:lnTo>
                  <a:lnTo>
                    <a:pt x="3251746" y="6976791"/>
                  </a:lnTo>
                  <a:lnTo>
                    <a:pt x="3299566" y="6979735"/>
                  </a:lnTo>
                  <a:lnTo>
                    <a:pt x="3347556" y="6982032"/>
                  </a:lnTo>
                  <a:lnTo>
                    <a:pt x="3395711" y="6983678"/>
                  </a:lnTo>
                  <a:lnTo>
                    <a:pt x="3444027" y="6984668"/>
                  </a:lnTo>
                  <a:lnTo>
                    <a:pt x="3492500" y="6985000"/>
                  </a:lnTo>
                  <a:close/>
                </a:path>
              </a:pathLst>
            </a:custGeom>
            <a:ln w="1270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508000"/>
              <a:ext cx="8128000" cy="1270000"/>
            </a:xfrm>
            <a:custGeom>
              <a:avLst/>
              <a:gdLst/>
              <a:ahLst/>
              <a:cxnLst/>
              <a:rect l="l" t="t" r="r" b="b"/>
              <a:pathLst>
                <a:path w="8128000" h="1270000">
                  <a:moveTo>
                    <a:pt x="7493000" y="0"/>
                  </a:moveTo>
                  <a:lnTo>
                    <a:pt x="0" y="0"/>
                  </a:lnTo>
                  <a:lnTo>
                    <a:pt x="0" y="1270000"/>
                  </a:lnTo>
                  <a:lnTo>
                    <a:pt x="7493000" y="1270000"/>
                  </a:lnTo>
                  <a:lnTo>
                    <a:pt x="7540390" y="1268258"/>
                  </a:lnTo>
                  <a:lnTo>
                    <a:pt x="7586834" y="1263114"/>
                  </a:lnTo>
                  <a:lnTo>
                    <a:pt x="7632210" y="1254692"/>
                  </a:lnTo>
                  <a:lnTo>
                    <a:pt x="7676395" y="1243114"/>
                  </a:lnTo>
                  <a:lnTo>
                    <a:pt x="7719265" y="1228502"/>
                  </a:lnTo>
                  <a:lnTo>
                    <a:pt x="7760698" y="1210981"/>
                  </a:lnTo>
                  <a:lnTo>
                    <a:pt x="7800572" y="1190671"/>
                  </a:lnTo>
                  <a:lnTo>
                    <a:pt x="7838762" y="1167696"/>
                  </a:lnTo>
                  <a:lnTo>
                    <a:pt x="7875148" y="1142180"/>
                  </a:lnTo>
                  <a:lnTo>
                    <a:pt x="7909605" y="1114244"/>
                  </a:lnTo>
                  <a:lnTo>
                    <a:pt x="7942011" y="1084011"/>
                  </a:lnTo>
                  <a:lnTo>
                    <a:pt x="7972244" y="1051605"/>
                  </a:lnTo>
                  <a:lnTo>
                    <a:pt x="8000180" y="1017148"/>
                  </a:lnTo>
                  <a:lnTo>
                    <a:pt x="8025696" y="980762"/>
                  </a:lnTo>
                  <a:lnTo>
                    <a:pt x="8048671" y="942572"/>
                  </a:lnTo>
                  <a:lnTo>
                    <a:pt x="8068981" y="902698"/>
                  </a:lnTo>
                  <a:lnTo>
                    <a:pt x="8086502" y="861265"/>
                  </a:lnTo>
                  <a:lnTo>
                    <a:pt x="8101114" y="818395"/>
                  </a:lnTo>
                  <a:lnTo>
                    <a:pt x="8112692" y="774210"/>
                  </a:lnTo>
                  <a:lnTo>
                    <a:pt x="8121114" y="728834"/>
                  </a:lnTo>
                  <a:lnTo>
                    <a:pt x="8126258" y="682390"/>
                  </a:lnTo>
                  <a:lnTo>
                    <a:pt x="8128000" y="635000"/>
                  </a:lnTo>
                  <a:lnTo>
                    <a:pt x="8126258" y="587609"/>
                  </a:lnTo>
                  <a:lnTo>
                    <a:pt x="8121114" y="541165"/>
                  </a:lnTo>
                  <a:lnTo>
                    <a:pt x="8112692" y="495789"/>
                  </a:lnTo>
                  <a:lnTo>
                    <a:pt x="8101114" y="451604"/>
                  </a:lnTo>
                  <a:lnTo>
                    <a:pt x="8086502" y="408734"/>
                  </a:lnTo>
                  <a:lnTo>
                    <a:pt x="8068981" y="367301"/>
                  </a:lnTo>
                  <a:lnTo>
                    <a:pt x="8048671" y="327427"/>
                  </a:lnTo>
                  <a:lnTo>
                    <a:pt x="8025696" y="289237"/>
                  </a:lnTo>
                  <a:lnTo>
                    <a:pt x="8000180" y="252851"/>
                  </a:lnTo>
                  <a:lnTo>
                    <a:pt x="7972244" y="218394"/>
                  </a:lnTo>
                  <a:lnTo>
                    <a:pt x="7942011" y="185988"/>
                  </a:lnTo>
                  <a:lnTo>
                    <a:pt x="7909605" y="155755"/>
                  </a:lnTo>
                  <a:lnTo>
                    <a:pt x="7875148" y="127819"/>
                  </a:lnTo>
                  <a:lnTo>
                    <a:pt x="7838762" y="102303"/>
                  </a:lnTo>
                  <a:lnTo>
                    <a:pt x="7800572" y="79328"/>
                  </a:lnTo>
                  <a:lnTo>
                    <a:pt x="7760698" y="59018"/>
                  </a:lnTo>
                  <a:lnTo>
                    <a:pt x="7719265" y="41497"/>
                  </a:lnTo>
                  <a:lnTo>
                    <a:pt x="7676395" y="26885"/>
                  </a:lnTo>
                  <a:lnTo>
                    <a:pt x="7632210" y="15307"/>
                  </a:lnTo>
                  <a:lnTo>
                    <a:pt x="7586834" y="6885"/>
                  </a:lnTo>
                  <a:lnTo>
                    <a:pt x="7540390" y="1741"/>
                  </a:lnTo>
                  <a:lnTo>
                    <a:pt x="7493000" y="0"/>
                  </a:lnTo>
                  <a:close/>
                </a:path>
              </a:pathLst>
            </a:custGeom>
            <a:solidFill>
              <a:srgbClr val="0271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495300" y="819150"/>
            <a:ext cx="6642100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en-GB" sz="2000" spc="65" dirty="0">
                <a:solidFill>
                  <a:srgbClr val="FFFFFF"/>
                </a:solidFill>
                <a:latin typeface="Quicksand" pitchFamily="2" charset="77"/>
                <a:cs typeface="Arial"/>
              </a:rPr>
              <a:t>(AUTHOR_NAMES)</a:t>
            </a:r>
            <a:endParaRPr sz="2000" dirty="0">
              <a:latin typeface="Quicksand" pitchFamily="2" charset="77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0" y="7366000"/>
            <a:ext cx="3632200" cy="1270000"/>
          </a:xfrm>
          <a:custGeom>
            <a:avLst/>
            <a:gdLst/>
            <a:ahLst/>
            <a:cxnLst/>
            <a:rect l="l" t="t" r="r" b="b"/>
            <a:pathLst>
              <a:path w="3632200" h="1270000">
                <a:moveTo>
                  <a:pt x="2997200" y="0"/>
                </a:moveTo>
                <a:lnTo>
                  <a:pt x="0" y="0"/>
                </a:lnTo>
                <a:lnTo>
                  <a:pt x="0" y="1270000"/>
                </a:lnTo>
                <a:lnTo>
                  <a:pt x="2997200" y="1270000"/>
                </a:lnTo>
                <a:lnTo>
                  <a:pt x="3044590" y="1268258"/>
                </a:lnTo>
                <a:lnTo>
                  <a:pt x="3091034" y="1263114"/>
                </a:lnTo>
                <a:lnTo>
                  <a:pt x="3136410" y="1254692"/>
                </a:lnTo>
                <a:lnTo>
                  <a:pt x="3180595" y="1243114"/>
                </a:lnTo>
                <a:lnTo>
                  <a:pt x="3223465" y="1228502"/>
                </a:lnTo>
                <a:lnTo>
                  <a:pt x="3264898" y="1210981"/>
                </a:lnTo>
                <a:lnTo>
                  <a:pt x="3304772" y="1190671"/>
                </a:lnTo>
                <a:lnTo>
                  <a:pt x="3342962" y="1167696"/>
                </a:lnTo>
                <a:lnTo>
                  <a:pt x="3379348" y="1142180"/>
                </a:lnTo>
                <a:lnTo>
                  <a:pt x="3413805" y="1114244"/>
                </a:lnTo>
                <a:lnTo>
                  <a:pt x="3446211" y="1084011"/>
                </a:lnTo>
                <a:lnTo>
                  <a:pt x="3476444" y="1051605"/>
                </a:lnTo>
                <a:lnTo>
                  <a:pt x="3504380" y="1017148"/>
                </a:lnTo>
                <a:lnTo>
                  <a:pt x="3529896" y="980762"/>
                </a:lnTo>
                <a:lnTo>
                  <a:pt x="3552871" y="942572"/>
                </a:lnTo>
                <a:lnTo>
                  <a:pt x="3573181" y="902698"/>
                </a:lnTo>
                <a:lnTo>
                  <a:pt x="3590702" y="861265"/>
                </a:lnTo>
                <a:lnTo>
                  <a:pt x="3605314" y="818395"/>
                </a:lnTo>
                <a:lnTo>
                  <a:pt x="3616892" y="774210"/>
                </a:lnTo>
                <a:lnTo>
                  <a:pt x="3625314" y="728834"/>
                </a:lnTo>
                <a:lnTo>
                  <a:pt x="3630458" y="682390"/>
                </a:lnTo>
                <a:lnTo>
                  <a:pt x="3632200" y="635000"/>
                </a:lnTo>
                <a:lnTo>
                  <a:pt x="3630458" y="587609"/>
                </a:lnTo>
                <a:lnTo>
                  <a:pt x="3625314" y="541165"/>
                </a:lnTo>
                <a:lnTo>
                  <a:pt x="3616892" y="495789"/>
                </a:lnTo>
                <a:lnTo>
                  <a:pt x="3605314" y="451604"/>
                </a:lnTo>
                <a:lnTo>
                  <a:pt x="3590702" y="408734"/>
                </a:lnTo>
                <a:lnTo>
                  <a:pt x="3573181" y="367301"/>
                </a:lnTo>
                <a:lnTo>
                  <a:pt x="3552871" y="327427"/>
                </a:lnTo>
                <a:lnTo>
                  <a:pt x="3529896" y="289237"/>
                </a:lnTo>
                <a:lnTo>
                  <a:pt x="3504380" y="252851"/>
                </a:lnTo>
                <a:lnTo>
                  <a:pt x="3476444" y="218394"/>
                </a:lnTo>
                <a:lnTo>
                  <a:pt x="3446211" y="185988"/>
                </a:lnTo>
                <a:lnTo>
                  <a:pt x="3413805" y="155755"/>
                </a:lnTo>
                <a:lnTo>
                  <a:pt x="3379348" y="127819"/>
                </a:lnTo>
                <a:lnTo>
                  <a:pt x="3342962" y="102303"/>
                </a:lnTo>
                <a:lnTo>
                  <a:pt x="3304772" y="79328"/>
                </a:lnTo>
                <a:lnTo>
                  <a:pt x="3264898" y="59018"/>
                </a:lnTo>
                <a:lnTo>
                  <a:pt x="3223465" y="41497"/>
                </a:lnTo>
                <a:lnTo>
                  <a:pt x="3180595" y="26885"/>
                </a:lnTo>
                <a:lnTo>
                  <a:pt x="3136410" y="15307"/>
                </a:lnTo>
                <a:lnTo>
                  <a:pt x="3091034" y="6885"/>
                </a:lnTo>
                <a:lnTo>
                  <a:pt x="3044590" y="1741"/>
                </a:lnTo>
                <a:lnTo>
                  <a:pt x="2997200" y="0"/>
                </a:lnTo>
                <a:close/>
              </a:path>
            </a:pathLst>
          </a:custGeom>
          <a:solidFill>
            <a:srgbClr val="30ADC0"/>
          </a:solidFill>
        </p:spPr>
        <p:txBody>
          <a:bodyPr wrap="square" lIns="0" tIns="0" rIns="0" bIns="0" rtlCol="0"/>
          <a:lstStyle/>
          <a:p>
            <a:endParaRPr>
              <a:latin typeface="Quicksand" pitchFamily="2" charset="77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95300" y="7677150"/>
            <a:ext cx="252666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85" dirty="0">
                <a:solidFill>
                  <a:srgbClr val="FFFFFF"/>
                </a:solidFill>
                <a:latin typeface="Quicksand" pitchFamily="2" charset="77"/>
                <a:cs typeface="Arial"/>
              </a:rPr>
              <a:t>PMID:</a:t>
            </a:r>
            <a:r>
              <a:rPr sz="2000" spc="-30" dirty="0">
                <a:solidFill>
                  <a:srgbClr val="FFFFFF"/>
                </a:solidFill>
                <a:latin typeface="Quicksand" pitchFamily="2" charset="77"/>
                <a:cs typeface="Arial"/>
              </a:rPr>
              <a:t> </a:t>
            </a:r>
            <a:r>
              <a:rPr lang="en-GB" sz="2000" spc="-30" dirty="0">
                <a:solidFill>
                  <a:srgbClr val="FFFFFF"/>
                </a:solidFill>
                <a:latin typeface="Quicksand" pitchFamily="2" charset="77"/>
                <a:cs typeface="Arial"/>
              </a:rPr>
              <a:t>(</a:t>
            </a:r>
            <a:r>
              <a:rPr lang="en-GB" sz="2000" spc="-55" dirty="0">
                <a:solidFill>
                  <a:srgbClr val="FFFFFF"/>
                </a:solidFill>
                <a:latin typeface="Quicksand" pitchFamily="2" charset="77"/>
                <a:cs typeface="Arial"/>
              </a:rPr>
              <a:t>PAPER_</a:t>
            </a:r>
            <a:r>
              <a:rPr lang="en-GB" sz="2000" spc="-85" dirty="0">
                <a:solidFill>
                  <a:srgbClr val="FFFFFF"/>
                </a:solidFill>
                <a:latin typeface="Quicksand" pitchFamily="2" charset="77"/>
                <a:cs typeface="Arial"/>
              </a:rPr>
              <a:t> PMID</a:t>
            </a:r>
            <a:r>
              <a:rPr lang="en-GB" sz="2000" spc="-55" dirty="0">
                <a:solidFill>
                  <a:srgbClr val="FFFFFF"/>
                </a:solidFill>
                <a:latin typeface="Quicksand" pitchFamily="2" charset="77"/>
                <a:cs typeface="Arial"/>
              </a:rPr>
              <a:t>)</a:t>
            </a:r>
            <a:endParaRPr sz="2000" dirty="0">
              <a:latin typeface="Quicksand" pitchFamily="2" charset="77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000" spc="-55" dirty="0">
                <a:solidFill>
                  <a:srgbClr val="FFFFFF"/>
                </a:solidFill>
                <a:latin typeface="Quicksand" pitchFamily="2" charset="77"/>
                <a:cs typeface="Arial"/>
              </a:rPr>
              <a:t>DOI</a:t>
            </a:r>
            <a:r>
              <a:rPr lang="en-GB" sz="2000" spc="-55" dirty="0">
                <a:solidFill>
                  <a:srgbClr val="FFFFFF"/>
                </a:solidFill>
                <a:latin typeface="Quicksand" pitchFamily="2" charset="77"/>
                <a:cs typeface="Arial"/>
              </a:rPr>
              <a:t>: (PAPER_DOI)</a:t>
            </a:r>
            <a:endParaRPr sz="2000" dirty="0">
              <a:latin typeface="Quicksand" pitchFamily="2" charset="77"/>
              <a:cs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08000"/>
            <a:ext cx="6985000" cy="1270000"/>
          </a:xfrm>
          <a:custGeom>
            <a:avLst/>
            <a:gdLst/>
            <a:ahLst/>
            <a:cxnLst/>
            <a:rect l="l" t="t" r="r" b="b"/>
            <a:pathLst>
              <a:path w="6985000" h="1270000">
                <a:moveTo>
                  <a:pt x="6350000" y="0"/>
                </a:moveTo>
                <a:lnTo>
                  <a:pt x="0" y="0"/>
                </a:lnTo>
                <a:lnTo>
                  <a:pt x="0" y="1270000"/>
                </a:lnTo>
                <a:lnTo>
                  <a:pt x="6350000" y="1270000"/>
                </a:lnTo>
                <a:lnTo>
                  <a:pt x="6397390" y="1268258"/>
                </a:lnTo>
                <a:lnTo>
                  <a:pt x="6443834" y="1263114"/>
                </a:lnTo>
                <a:lnTo>
                  <a:pt x="6489210" y="1254692"/>
                </a:lnTo>
                <a:lnTo>
                  <a:pt x="6533395" y="1243114"/>
                </a:lnTo>
                <a:lnTo>
                  <a:pt x="6576265" y="1228502"/>
                </a:lnTo>
                <a:lnTo>
                  <a:pt x="6617698" y="1210981"/>
                </a:lnTo>
                <a:lnTo>
                  <a:pt x="6657572" y="1190671"/>
                </a:lnTo>
                <a:lnTo>
                  <a:pt x="6695762" y="1167696"/>
                </a:lnTo>
                <a:lnTo>
                  <a:pt x="6732148" y="1142180"/>
                </a:lnTo>
                <a:lnTo>
                  <a:pt x="6766605" y="1114244"/>
                </a:lnTo>
                <a:lnTo>
                  <a:pt x="6799011" y="1084011"/>
                </a:lnTo>
                <a:lnTo>
                  <a:pt x="6829244" y="1051605"/>
                </a:lnTo>
                <a:lnTo>
                  <a:pt x="6857180" y="1017148"/>
                </a:lnTo>
                <a:lnTo>
                  <a:pt x="6882696" y="980762"/>
                </a:lnTo>
                <a:lnTo>
                  <a:pt x="6905671" y="942572"/>
                </a:lnTo>
                <a:lnTo>
                  <a:pt x="6925981" y="902698"/>
                </a:lnTo>
                <a:lnTo>
                  <a:pt x="6943502" y="861265"/>
                </a:lnTo>
                <a:lnTo>
                  <a:pt x="6958114" y="818395"/>
                </a:lnTo>
                <a:lnTo>
                  <a:pt x="6969692" y="774210"/>
                </a:lnTo>
                <a:lnTo>
                  <a:pt x="6978114" y="728834"/>
                </a:lnTo>
                <a:lnTo>
                  <a:pt x="6983258" y="682390"/>
                </a:lnTo>
                <a:lnTo>
                  <a:pt x="6985000" y="635000"/>
                </a:lnTo>
                <a:lnTo>
                  <a:pt x="6983258" y="587609"/>
                </a:lnTo>
                <a:lnTo>
                  <a:pt x="6978114" y="541165"/>
                </a:lnTo>
                <a:lnTo>
                  <a:pt x="6969692" y="495789"/>
                </a:lnTo>
                <a:lnTo>
                  <a:pt x="6958114" y="451604"/>
                </a:lnTo>
                <a:lnTo>
                  <a:pt x="6943502" y="408734"/>
                </a:lnTo>
                <a:lnTo>
                  <a:pt x="6925981" y="367301"/>
                </a:lnTo>
                <a:lnTo>
                  <a:pt x="6905671" y="327427"/>
                </a:lnTo>
                <a:lnTo>
                  <a:pt x="6882696" y="289237"/>
                </a:lnTo>
                <a:lnTo>
                  <a:pt x="6857180" y="252851"/>
                </a:lnTo>
                <a:lnTo>
                  <a:pt x="6829244" y="218394"/>
                </a:lnTo>
                <a:lnTo>
                  <a:pt x="6799011" y="185988"/>
                </a:lnTo>
                <a:lnTo>
                  <a:pt x="6766605" y="155755"/>
                </a:lnTo>
                <a:lnTo>
                  <a:pt x="6732148" y="127819"/>
                </a:lnTo>
                <a:lnTo>
                  <a:pt x="6695762" y="102303"/>
                </a:lnTo>
                <a:lnTo>
                  <a:pt x="6657572" y="79328"/>
                </a:lnTo>
                <a:lnTo>
                  <a:pt x="6617698" y="59018"/>
                </a:lnTo>
                <a:lnTo>
                  <a:pt x="6576265" y="41497"/>
                </a:lnTo>
                <a:lnTo>
                  <a:pt x="6533395" y="26885"/>
                </a:lnTo>
                <a:lnTo>
                  <a:pt x="6489210" y="15307"/>
                </a:lnTo>
                <a:lnTo>
                  <a:pt x="6443834" y="6885"/>
                </a:lnTo>
                <a:lnTo>
                  <a:pt x="6397390" y="1741"/>
                </a:lnTo>
                <a:lnTo>
                  <a:pt x="6350000" y="0"/>
                </a:lnTo>
                <a:close/>
              </a:path>
            </a:pathLst>
          </a:custGeom>
          <a:solidFill>
            <a:srgbClr val="02718D"/>
          </a:solidFill>
        </p:spPr>
        <p:txBody>
          <a:bodyPr wrap="square" lIns="0" tIns="0" rIns="0" bIns="0" rtlCol="0"/>
          <a:lstStyle/>
          <a:p>
            <a:endParaRPr>
              <a:latin typeface="Quicksand" pitchFamily="2" charset="77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4478000" y="508000"/>
            <a:ext cx="1270000" cy="1270000"/>
            <a:chOff x="14478000" y="508000"/>
            <a:chExt cx="1270000" cy="1270000"/>
          </a:xfrm>
        </p:grpSpPr>
        <p:sp>
          <p:nvSpPr>
            <p:cNvPr id="4" name="object 4"/>
            <p:cNvSpPr/>
            <p:nvPr/>
          </p:nvSpPr>
          <p:spPr>
            <a:xfrm>
              <a:off x="14478000" y="50800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>
                  <a:moveTo>
                    <a:pt x="635000" y="0"/>
                  </a:moveTo>
                  <a:lnTo>
                    <a:pt x="587609" y="1741"/>
                  </a:lnTo>
                  <a:lnTo>
                    <a:pt x="541165" y="6885"/>
                  </a:lnTo>
                  <a:lnTo>
                    <a:pt x="495789" y="15307"/>
                  </a:lnTo>
                  <a:lnTo>
                    <a:pt x="451604" y="26885"/>
                  </a:lnTo>
                  <a:lnTo>
                    <a:pt x="408734" y="41497"/>
                  </a:lnTo>
                  <a:lnTo>
                    <a:pt x="367301" y="59018"/>
                  </a:lnTo>
                  <a:lnTo>
                    <a:pt x="327427" y="79328"/>
                  </a:lnTo>
                  <a:lnTo>
                    <a:pt x="289237" y="102303"/>
                  </a:lnTo>
                  <a:lnTo>
                    <a:pt x="252851" y="127819"/>
                  </a:lnTo>
                  <a:lnTo>
                    <a:pt x="218394" y="155755"/>
                  </a:lnTo>
                  <a:lnTo>
                    <a:pt x="185988" y="185988"/>
                  </a:lnTo>
                  <a:lnTo>
                    <a:pt x="155755" y="218394"/>
                  </a:lnTo>
                  <a:lnTo>
                    <a:pt x="127819" y="252851"/>
                  </a:lnTo>
                  <a:lnTo>
                    <a:pt x="102303" y="289237"/>
                  </a:lnTo>
                  <a:lnTo>
                    <a:pt x="79328" y="327427"/>
                  </a:lnTo>
                  <a:lnTo>
                    <a:pt x="59018" y="367301"/>
                  </a:lnTo>
                  <a:lnTo>
                    <a:pt x="41497" y="408734"/>
                  </a:lnTo>
                  <a:lnTo>
                    <a:pt x="26885" y="451604"/>
                  </a:lnTo>
                  <a:lnTo>
                    <a:pt x="15307" y="495789"/>
                  </a:lnTo>
                  <a:lnTo>
                    <a:pt x="6885" y="541165"/>
                  </a:lnTo>
                  <a:lnTo>
                    <a:pt x="1741" y="587609"/>
                  </a:lnTo>
                  <a:lnTo>
                    <a:pt x="0" y="635000"/>
                  </a:lnTo>
                  <a:lnTo>
                    <a:pt x="1741" y="682390"/>
                  </a:lnTo>
                  <a:lnTo>
                    <a:pt x="6885" y="728834"/>
                  </a:lnTo>
                  <a:lnTo>
                    <a:pt x="15307" y="774210"/>
                  </a:lnTo>
                  <a:lnTo>
                    <a:pt x="26885" y="818395"/>
                  </a:lnTo>
                  <a:lnTo>
                    <a:pt x="41497" y="861265"/>
                  </a:lnTo>
                  <a:lnTo>
                    <a:pt x="59018" y="902698"/>
                  </a:lnTo>
                  <a:lnTo>
                    <a:pt x="79328" y="942572"/>
                  </a:lnTo>
                  <a:lnTo>
                    <a:pt x="102303" y="980762"/>
                  </a:lnTo>
                  <a:lnTo>
                    <a:pt x="127819" y="1017148"/>
                  </a:lnTo>
                  <a:lnTo>
                    <a:pt x="155755" y="1051605"/>
                  </a:lnTo>
                  <a:lnTo>
                    <a:pt x="185988" y="1084011"/>
                  </a:lnTo>
                  <a:lnTo>
                    <a:pt x="218394" y="1114244"/>
                  </a:lnTo>
                  <a:lnTo>
                    <a:pt x="252851" y="1142180"/>
                  </a:lnTo>
                  <a:lnTo>
                    <a:pt x="289237" y="1167696"/>
                  </a:lnTo>
                  <a:lnTo>
                    <a:pt x="327427" y="1190671"/>
                  </a:lnTo>
                  <a:lnTo>
                    <a:pt x="367301" y="1210981"/>
                  </a:lnTo>
                  <a:lnTo>
                    <a:pt x="408734" y="1228502"/>
                  </a:lnTo>
                  <a:lnTo>
                    <a:pt x="451604" y="1243114"/>
                  </a:lnTo>
                  <a:lnTo>
                    <a:pt x="495789" y="1254692"/>
                  </a:lnTo>
                  <a:lnTo>
                    <a:pt x="541165" y="1263114"/>
                  </a:lnTo>
                  <a:lnTo>
                    <a:pt x="587609" y="1268258"/>
                  </a:lnTo>
                  <a:lnTo>
                    <a:pt x="635000" y="1270000"/>
                  </a:lnTo>
                  <a:lnTo>
                    <a:pt x="682390" y="1268258"/>
                  </a:lnTo>
                  <a:lnTo>
                    <a:pt x="728834" y="1263114"/>
                  </a:lnTo>
                  <a:lnTo>
                    <a:pt x="774210" y="1254692"/>
                  </a:lnTo>
                  <a:lnTo>
                    <a:pt x="818395" y="1243114"/>
                  </a:lnTo>
                  <a:lnTo>
                    <a:pt x="861265" y="1228502"/>
                  </a:lnTo>
                  <a:lnTo>
                    <a:pt x="902698" y="1210981"/>
                  </a:lnTo>
                  <a:lnTo>
                    <a:pt x="942572" y="1190671"/>
                  </a:lnTo>
                  <a:lnTo>
                    <a:pt x="980762" y="1167696"/>
                  </a:lnTo>
                  <a:lnTo>
                    <a:pt x="1017148" y="1142180"/>
                  </a:lnTo>
                  <a:lnTo>
                    <a:pt x="1051605" y="1114244"/>
                  </a:lnTo>
                  <a:lnTo>
                    <a:pt x="1084011" y="1084011"/>
                  </a:lnTo>
                  <a:lnTo>
                    <a:pt x="1114244" y="1051605"/>
                  </a:lnTo>
                  <a:lnTo>
                    <a:pt x="1142180" y="1017148"/>
                  </a:lnTo>
                  <a:lnTo>
                    <a:pt x="1167696" y="980762"/>
                  </a:lnTo>
                  <a:lnTo>
                    <a:pt x="1190671" y="942572"/>
                  </a:lnTo>
                  <a:lnTo>
                    <a:pt x="1210981" y="902698"/>
                  </a:lnTo>
                  <a:lnTo>
                    <a:pt x="1228502" y="861265"/>
                  </a:lnTo>
                  <a:lnTo>
                    <a:pt x="1243114" y="818395"/>
                  </a:lnTo>
                  <a:lnTo>
                    <a:pt x="1254692" y="774210"/>
                  </a:lnTo>
                  <a:lnTo>
                    <a:pt x="1263114" y="728834"/>
                  </a:lnTo>
                  <a:lnTo>
                    <a:pt x="1268258" y="682390"/>
                  </a:lnTo>
                  <a:lnTo>
                    <a:pt x="1270000" y="635000"/>
                  </a:lnTo>
                  <a:lnTo>
                    <a:pt x="1268258" y="587609"/>
                  </a:lnTo>
                  <a:lnTo>
                    <a:pt x="1263114" y="541165"/>
                  </a:lnTo>
                  <a:lnTo>
                    <a:pt x="1254692" y="495789"/>
                  </a:lnTo>
                  <a:lnTo>
                    <a:pt x="1243114" y="451604"/>
                  </a:lnTo>
                  <a:lnTo>
                    <a:pt x="1228502" y="408734"/>
                  </a:lnTo>
                  <a:lnTo>
                    <a:pt x="1210981" y="367301"/>
                  </a:lnTo>
                  <a:lnTo>
                    <a:pt x="1190671" y="327427"/>
                  </a:lnTo>
                  <a:lnTo>
                    <a:pt x="1167696" y="289237"/>
                  </a:lnTo>
                  <a:lnTo>
                    <a:pt x="1142180" y="252851"/>
                  </a:lnTo>
                  <a:lnTo>
                    <a:pt x="1114244" y="218394"/>
                  </a:lnTo>
                  <a:lnTo>
                    <a:pt x="1084011" y="185988"/>
                  </a:lnTo>
                  <a:lnTo>
                    <a:pt x="1051605" y="155755"/>
                  </a:lnTo>
                  <a:lnTo>
                    <a:pt x="1017148" y="127819"/>
                  </a:lnTo>
                  <a:lnTo>
                    <a:pt x="980762" y="102303"/>
                  </a:lnTo>
                  <a:lnTo>
                    <a:pt x="942572" y="79328"/>
                  </a:lnTo>
                  <a:lnTo>
                    <a:pt x="902698" y="59018"/>
                  </a:lnTo>
                  <a:lnTo>
                    <a:pt x="861265" y="41497"/>
                  </a:lnTo>
                  <a:lnTo>
                    <a:pt x="818395" y="26885"/>
                  </a:lnTo>
                  <a:lnTo>
                    <a:pt x="774210" y="15307"/>
                  </a:lnTo>
                  <a:lnTo>
                    <a:pt x="728834" y="6885"/>
                  </a:lnTo>
                  <a:lnTo>
                    <a:pt x="682390" y="1741"/>
                  </a:lnTo>
                  <a:lnTo>
                    <a:pt x="635000" y="0"/>
                  </a:lnTo>
                  <a:close/>
                </a:path>
              </a:pathLst>
            </a:custGeom>
            <a:solidFill>
              <a:srgbClr val="85D3E2"/>
            </a:solidFill>
          </p:spPr>
          <p:txBody>
            <a:bodyPr wrap="square" lIns="0" tIns="0" rIns="0" bIns="0" rtlCol="0"/>
            <a:lstStyle/>
            <a:p>
              <a:endParaRPr>
                <a:latin typeface="Quicksand" pitchFamily="2" charset="77"/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14879827" y="825500"/>
              <a:ext cx="466725" cy="635000"/>
            </a:xfrm>
            <a:custGeom>
              <a:avLst/>
              <a:gdLst/>
              <a:ahLst/>
              <a:cxnLst/>
              <a:rect l="l" t="t" r="r" b="b"/>
              <a:pathLst>
                <a:path w="466725" h="635000">
                  <a:moveTo>
                    <a:pt x="296125" y="572046"/>
                  </a:moveTo>
                  <a:lnTo>
                    <a:pt x="170218" y="572046"/>
                  </a:lnTo>
                  <a:lnTo>
                    <a:pt x="171358" y="584747"/>
                  </a:lnTo>
                  <a:lnTo>
                    <a:pt x="198124" y="624729"/>
                  </a:lnTo>
                  <a:lnTo>
                    <a:pt x="233171" y="635000"/>
                  </a:lnTo>
                  <a:lnTo>
                    <a:pt x="245873" y="633859"/>
                  </a:lnTo>
                  <a:lnTo>
                    <a:pt x="285854" y="607093"/>
                  </a:lnTo>
                  <a:lnTo>
                    <a:pt x="296125" y="572046"/>
                  </a:lnTo>
                  <a:close/>
                </a:path>
                <a:path w="466725" h="635000">
                  <a:moveTo>
                    <a:pt x="359092" y="477215"/>
                  </a:moveTo>
                  <a:lnTo>
                    <a:pt x="107264" y="477215"/>
                  </a:lnTo>
                  <a:lnTo>
                    <a:pt x="107264" y="523849"/>
                  </a:lnTo>
                  <a:lnTo>
                    <a:pt x="359092" y="523849"/>
                  </a:lnTo>
                  <a:lnTo>
                    <a:pt x="359092" y="477215"/>
                  </a:lnTo>
                  <a:close/>
                </a:path>
                <a:path w="466725" h="635000">
                  <a:moveTo>
                    <a:pt x="233171" y="0"/>
                  </a:moveTo>
                  <a:lnTo>
                    <a:pt x="187361" y="4324"/>
                  </a:lnTo>
                  <a:lnTo>
                    <a:pt x="144759" y="17295"/>
                  </a:lnTo>
                  <a:lnTo>
                    <a:pt x="105364" y="38913"/>
                  </a:lnTo>
                  <a:lnTo>
                    <a:pt x="69176" y="69176"/>
                  </a:lnTo>
                  <a:lnTo>
                    <a:pt x="38913" y="105364"/>
                  </a:lnTo>
                  <a:lnTo>
                    <a:pt x="17295" y="144759"/>
                  </a:lnTo>
                  <a:lnTo>
                    <a:pt x="4324" y="187361"/>
                  </a:lnTo>
                  <a:lnTo>
                    <a:pt x="0" y="233172"/>
                  </a:lnTo>
                  <a:lnTo>
                    <a:pt x="1871" y="263849"/>
                  </a:lnTo>
                  <a:lnTo>
                    <a:pt x="16834" y="320390"/>
                  </a:lnTo>
                  <a:lnTo>
                    <a:pt x="46220" y="370277"/>
                  </a:lnTo>
                  <a:lnTo>
                    <a:pt x="86835" y="412053"/>
                  </a:lnTo>
                  <a:lnTo>
                    <a:pt x="111150" y="429806"/>
                  </a:lnTo>
                  <a:lnTo>
                    <a:pt x="355193" y="429806"/>
                  </a:lnTo>
                  <a:lnTo>
                    <a:pt x="379825" y="412053"/>
                  </a:lnTo>
                  <a:lnTo>
                    <a:pt x="401637" y="392210"/>
                  </a:lnTo>
                  <a:lnTo>
                    <a:pt x="409464" y="383171"/>
                  </a:lnTo>
                  <a:lnTo>
                    <a:pt x="128244" y="383171"/>
                  </a:lnTo>
                  <a:lnTo>
                    <a:pt x="110223" y="369817"/>
                  </a:lnTo>
                  <a:lnTo>
                    <a:pt x="80301" y="337566"/>
                  </a:lnTo>
                  <a:lnTo>
                    <a:pt x="58877" y="298458"/>
                  </a:lnTo>
                  <a:lnTo>
                    <a:pt x="47994" y="255710"/>
                  </a:lnTo>
                  <a:lnTo>
                    <a:pt x="46634" y="233172"/>
                  </a:lnTo>
                  <a:lnTo>
                    <a:pt x="50058" y="196084"/>
                  </a:lnTo>
                  <a:lnTo>
                    <a:pt x="77457" y="130214"/>
                  </a:lnTo>
                  <a:lnTo>
                    <a:pt x="130214" y="77457"/>
                  </a:lnTo>
                  <a:lnTo>
                    <a:pt x="196084" y="50058"/>
                  </a:lnTo>
                  <a:lnTo>
                    <a:pt x="233171" y="46634"/>
                  </a:lnTo>
                  <a:lnTo>
                    <a:pt x="370211" y="46634"/>
                  </a:lnTo>
                  <a:lnTo>
                    <a:pt x="360979" y="38913"/>
                  </a:lnTo>
                  <a:lnTo>
                    <a:pt x="321584" y="17295"/>
                  </a:lnTo>
                  <a:lnTo>
                    <a:pt x="278982" y="4324"/>
                  </a:lnTo>
                  <a:lnTo>
                    <a:pt x="233171" y="0"/>
                  </a:lnTo>
                  <a:close/>
                </a:path>
                <a:path w="466725" h="635000">
                  <a:moveTo>
                    <a:pt x="370211" y="46634"/>
                  </a:moveTo>
                  <a:lnTo>
                    <a:pt x="233171" y="46634"/>
                  </a:lnTo>
                  <a:lnTo>
                    <a:pt x="270259" y="50058"/>
                  </a:lnTo>
                  <a:lnTo>
                    <a:pt x="304579" y="60332"/>
                  </a:lnTo>
                  <a:lnTo>
                    <a:pt x="364909" y="101434"/>
                  </a:lnTo>
                  <a:lnTo>
                    <a:pt x="406011" y="161764"/>
                  </a:lnTo>
                  <a:lnTo>
                    <a:pt x="419709" y="233172"/>
                  </a:lnTo>
                  <a:lnTo>
                    <a:pt x="418349" y="255710"/>
                  </a:lnTo>
                  <a:lnTo>
                    <a:pt x="407466" y="298458"/>
                  </a:lnTo>
                  <a:lnTo>
                    <a:pt x="386090" y="337566"/>
                  </a:lnTo>
                  <a:lnTo>
                    <a:pt x="356554" y="369817"/>
                  </a:lnTo>
                  <a:lnTo>
                    <a:pt x="338874" y="383171"/>
                  </a:lnTo>
                  <a:lnTo>
                    <a:pt x="409464" y="383171"/>
                  </a:lnTo>
                  <a:lnTo>
                    <a:pt x="436803" y="346252"/>
                  </a:lnTo>
                  <a:lnTo>
                    <a:pt x="458960" y="292922"/>
                  </a:lnTo>
                  <a:lnTo>
                    <a:pt x="466343" y="233172"/>
                  </a:lnTo>
                  <a:lnTo>
                    <a:pt x="462019" y="187361"/>
                  </a:lnTo>
                  <a:lnTo>
                    <a:pt x="449048" y="144759"/>
                  </a:lnTo>
                  <a:lnTo>
                    <a:pt x="427430" y="105364"/>
                  </a:lnTo>
                  <a:lnTo>
                    <a:pt x="397167" y="69176"/>
                  </a:lnTo>
                  <a:lnTo>
                    <a:pt x="370211" y="4663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latin typeface="Quicksand" pitchFamily="2" charset="77"/>
              </a:endParaRPr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204" dirty="0">
                <a:latin typeface="Quicksand" pitchFamily="2" charset="77"/>
              </a:rPr>
              <a:t>Background</a:t>
            </a:r>
          </a:p>
        </p:txBody>
      </p:sp>
      <p:grpSp>
        <p:nvGrpSpPr>
          <p:cNvPr id="8" name="object 8"/>
          <p:cNvGrpSpPr/>
          <p:nvPr/>
        </p:nvGrpSpPr>
        <p:grpSpPr>
          <a:xfrm>
            <a:off x="11430000" y="2540000"/>
            <a:ext cx="4826000" cy="6604000"/>
            <a:chOff x="11430000" y="2540000"/>
            <a:chExt cx="4826000" cy="6604000"/>
          </a:xfrm>
        </p:grpSpPr>
        <p:pic>
          <p:nvPicPr>
            <p:cNvPr id="9" name="image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430000" y="2540000"/>
              <a:ext cx="4826000" cy="6604000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1493500" y="2603500"/>
              <a:ext cx="4762500" cy="6540500"/>
            </a:xfrm>
            <a:custGeom>
              <a:avLst/>
              <a:gdLst/>
              <a:ahLst/>
              <a:cxnLst/>
              <a:rect l="l" t="t" r="r" b="b"/>
              <a:pathLst>
                <a:path w="4762500" h="6540500">
                  <a:moveTo>
                    <a:pt x="4762500" y="239038"/>
                  </a:moveTo>
                  <a:lnTo>
                    <a:pt x="4690752" y="211774"/>
                  </a:lnTo>
                  <a:lnTo>
                    <a:pt x="4647481" y="196245"/>
                  </a:lnTo>
                  <a:lnTo>
                    <a:pt x="4603950" y="181272"/>
                  </a:lnTo>
                  <a:lnTo>
                    <a:pt x="4560164" y="166860"/>
                  </a:lnTo>
                  <a:lnTo>
                    <a:pt x="4516126" y="153013"/>
                  </a:lnTo>
                  <a:lnTo>
                    <a:pt x="4471842" y="139735"/>
                  </a:lnTo>
                  <a:lnTo>
                    <a:pt x="4427316" y="127030"/>
                  </a:lnTo>
                  <a:lnTo>
                    <a:pt x="4382551" y="114903"/>
                  </a:lnTo>
                  <a:lnTo>
                    <a:pt x="4337553" y="103359"/>
                  </a:lnTo>
                  <a:lnTo>
                    <a:pt x="4292325" y="92400"/>
                  </a:lnTo>
                  <a:lnTo>
                    <a:pt x="4246872" y="82033"/>
                  </a:lnTo>
                  <a:lnTo>
                    <a:pt x="4201197" y="72260"/>
                  </a:lnTo>
                  <a:lnTo>
                    <a:pt x="4155307" y="63087"/>
                  </a:lnTo>
                  <a:lnTo>
                    <a:pt x="4109204" y="54518"/>
                  </a:lnTo>
                  <a:lnTo>
                    <a:pt x="4062893" y="46556"/>
                  </a:lnTo>
                  <a:lnTo>
                    <a:pt x="4016378" y="39207"/>
                  </a:lnTo>
                  <a:lnTo>
                    <a:pt x="3969664" y="32474"/>
                  </a:lnTo>
                  <a:lnTo>
                    <a:pt x="3922754" y="26362"/>
                  </a:lnTo>
                  <a:lnTo>
                    <a:pt x="3875654" y="20875"/>
                  </a:lnTo>
                  <a:lnTo>
                    <a:pt x="3828368" y="16017"/>
                  </a:lnTo>
                  <a:lnTo>
                    <a:pt x="3780899" y="11793"/>
                  </a:lnTo>
                  <a:lnTo>
                    <a:pt x="3733252" y="8208"/>
                  </a:lnTo>
                  <a:lnTo>
                    <a:pt x="3685431" y="5264"/>
                  </a:lnTo>
                  <a:lnTo>
                    <a:pt x="3637442" y="2967"/>
                  </a:lnTo>
                  <a:lnTo>
                    <a:pt x="3589287" y="1321"/>
                  </a:lnTo>
                  <a:lnTo>
                    <a:pt x="3540971" y="331"/>
                  </a:lnTo>
                  <a:lnTo>
                    <a:pt x="3492500" y="0"/>
                  </a:lnTo>
                  <a:lnTo>
                    <a:pt x="3444028" y="331"/>
                  </a:lnTo>
                  <a:lnTo>
                    <a:pt x="3395712" y="1321"/>
                  </a:lnTo>
                  <a:lnTo>
                    <a:pt x="3347557" y="2967"/>
                  </a:lnTo>
                  <a:lnTo>
                    <a:pt x="3299568" y="5264"/>
                  </a:lnTo>
                  <a:lnTo>
                    <a:pt x="3251747" y="8208"/>
                  </a:lnTo>
                  <a:lnTo>
                    <a:pt x="3204100" y="11793"/>
                  </a:lnTo>
                  <a:lnTo>
                    <a:pt x="3156631" y="16017"/>
                  </a:lnTo>
                  <a:lnTo>
                    <a:pt x="3109345" y="20875"/>
                  </a:lnTo>
                  <a:lnTo>
                    <a:pt x="3062245" y="26362"/>
                  </a:lnTo>
                  <a:lnTo>
                    <a:pt x="3015335" y="32474"/>
                  </a:lnTo>
                  <a:lnTo>
                    <a:pt x="2968621" y="39207"/>
                  </a:lnTo>
                  <a:lnTo>
                    <a:pt x="2922106" y="46556"/>
                  </a:lnTo>
                  <a:lnTo>
                    <a:pt x="2875795" y="54518"/>
                  </a:lnTo>
                  <a:lnTo>
                    <a:pt x="2829692" y="63087"/>
                  </a:lnTo>
                  <a:lnTo>
                    <a:pt x="2783802" y="72260"/>
                  </a:lnTo>
                  <a:lnTo>
                    <a:pt x="2738127" y="82033"/>
                  </a:lnTo>
                  <a:lnTo>
                    <a:pt x="2692674" y="92400"/>
                  </a:lnTo>
                  <a:lnTo>
                    <a:pt x="2647446" y="103359"/>
                  </a:lnTo>
                  <a:lnTo>
                    <a:pt x="2602448" y="114903"/>
                  </a:lnTo>
                  <a:lnTo>
                    <a:pt x="2557683" y="127030"/>
                  </a:lnTo>
                  <a:lnTo>
                    <a:pt x="2513157" y="139735"/>
                  </a:lnTo>
                  <a:lnTo>
                    <a:pt x="2468873" y="153013"/>
                  </a:lnTo>
                  <a:lnTo>
                    <a:pt x="2424835" y="166860"/>
                  </a:lnTo>
                  <a:lnTo>
                    <a:pt x="2381049" y="181272"/>
                  </a:lnTo>
                  <a:lnTo>
                    <a:pt x="2337518" y="196245"/>
                  </a:lnTo>
                  <a:lnTo>
                    <a:pt x="2294247" y="211774"/>
                  </a:lnTo>
                  <a:lnTo>
                    <a:pt x="2251239" y="227856"/>
                  </a:lnTo>
                  <a:lnTo>
                    <a:pt x="2208500" y="244485"/>
                  </a:lnTo>
                  <a:lnTo>
                    <a:pt x="2166033" y="261657"/>
                  </a:lnTo>
                  <a:lnTo>
                    <a:pt x="2123843" y="279368"/>
                  </a:lnTo>
                  <a:lnTo>
                    <a:pt x="2081934" y="297615"/>
                  </a:lnTo>
                  <a:lnTo>
                    <a:pt x="2040311" y="316392"/>
                  </a:lnTo>
                  <a:lnTo>
                    <a:pt x="1998977" y="335695"/>
                  </a:lnTo>
                  <a:lnTo>
                    <a:pt x="1957938" y="355520"/>
                  </a:lnTo>
                  <a:lnTo>
                    <a:pt x="1917196" y="375862"/>
                  </a:lnTo>
                  <a:lnTo>
                    <a:pt x="1876758" y="396718"/>
                  </a:lnTo>
                  <a:lnTo>
                    <a:pt x="1836626" y="418083"/>
                  </a:lnTo>
                  <a:lnTo>
                    <a:pt x="1796805" y="439953"/>
                  </a:lnTo>
                  <a:lnTo>
                    <a:pt x="1757300" y="462323"/>
                  </a:lnTo>
                  <a:lnTo>
                    <a:pt x="1718115" y="485189"/>
                  </a:lnTo>
                  <a:lnTo>
                    <a:pt x="1679254" y="508547"/>
                  </a:lnTo>
                  <a:lnTo>
                    <a:pt x="1640722" y="532392"/>
                  </a:lnTo>
                  <a:lnTo>
                    <a:pt x="1602522" y="556721"/>
                  </a:lnTo>
                  <a:lnTo>
                    <a:pt x="1564659" y="581529"/>
                  </a:lnTo>
                  <a:lnTo>
                    <a:pt x="1527137" y="606811"/>
                  </a:lnTo>
                  <a:lnTo>
                    <a:pt x="1489961" y="632564"/>
                  </a:lnTo>
                  <a:lnTo>
                    <a:pt x="1453135" y="658783"/>
                  </a:lnTo>
                  <a:lnTo>
                    <a:pt x="1416663" y="685463"/>
                  </a:lnTo>
                  <a:lnTo>
                    <a:pt x="1380550" y="712601"/>
                  </a:lnTo>
                  <a:lnTo>
                    <a:pt x="1344800" y="740192"/>
                  </a:lnTo>
                  <a:lnTo>
                    <a:pt x="1309416" y="768231"/>
                  </a:lnTo>
                  <a:lnTo>
                    <a:pt x="1274404" y="796716"/>
                  </a:lnTo>
                  <a:lnTo>
                    <a:pt x="1239768" y="825640"/>
                  </a:lnTo>
                  <a:lnTo>
                    <a:pt x="1205512" y="855001"/>
                  </a:lnTo>
                  <a:lnTo>
                    <a:pt x="1171640" y="884793"/>
                  </a:lnTo>
                  <a:lnTo>
                    <a:pt x="1138157" y="915012"/>
                  </a:lnTo>
                  <a:lnTo>
                    <a:pt x="1105066" y="945655"/>
                  </a:lnTo>
                  <a:lnTo>
                    <a:pt x="1072373" y="976716"/>
                  </a:lnTo>
                  <a:lnTo>
                    <a:pt x="1040082" y="1008191"/>
                  </a:lnTo>
                  <a:lnTo>
                    <a:pt x="1008196" y="1040077"/>
                  </a:lnTo>
                  <a:lnTo>
                    <a:pt x="976720" y="1072368"/>
                  </a:lnTo>
                  <a:lnTo>
                    <a:pt x="945659" y="1105061"/>
                  </a:lnTo>
                  <a:lnTo>
                    <a:pt x="915017" y="1138152"/>
                  </a:lnTo>
                  <a:lnTo>
                    <a:pt x="884797" y="1171635"/>
                  </a:lnTo>
                  <a:lnTo>
                    <a:pt x="855005" y="1205507"/>
                  </a:lnTo>
                  <a:lnTo>
                    <a:pt x="825644" y="1239763"/>
                  </a:lnTo>
                  <a:lnTo>
                    <a:pt x="796720" y="1274399"/>
                  </a:lnTo>
                  <a:lnTo>
                    <a:pt x="768235" y="1309411"/>
                  </a:lnTo>
                  <a:lnTo>
                    <a:pt x="740196" y="1344794"/>
                  </a:lnTo>
                  <a:lnTo>
                    <a:pt x="712605" y="1380545"/>
                  </a:lnTo>
                  <a:lnTo>
                    <a:pt x="685467" y="1416658"/>
                  </a:lnTo>
                  <a:lnTo>
                    <a:pt x="658786" y="1453130"/>
                  </a:lnTo>
                  <a:lnTo>
                    <a:pt x="632567" y="1489956"/>
                  </a:lnTo>
                  <a:lnTo>
                    <a:pt x="606815" y="1527132"/>
                  </a:lnTo>
                  <a:lnTo>
                    <a:pt x="581532" y="1564653"/>
                  </a:lnTo>
                  <a:lnTo>
                    <a:pt x="556724" y="1602516"/>
                  </a:lnTo>
                  <a:lnTo>
                    <a:pt x="532396" y="1640716"/>
                  </a:lnTo>
                  <a:lnTo>
                    <a:pt x="508550" y="1679249"/>
                  </a:lnTo>
                  <a:lnTo>
                    <a:pt x="485192" y="1718110"/>
                  </a:lnTo>
                  <a:lnTo>
                    <a:pt x="462325" y="1757295"/>
                  </a:lnTo>
                  <a:lnTo>
                    <a:pt x="439955" y="1796800"/>
                  </a:lnTo>
                  <a:lnTo>
                    <a:pt x="418085" y="1836620"/>
                  </a:lnTo>
                  <a:lnTo>
                    <a:pt x="396720" y="1876752"/>
                  </a:lnTo>
                  <a:lnTo>
                    <a:pt x="375864" y="1917191"/>
                  </a:lnTo>
                  <a:lnTo>
                    <a:pt x="355522" y="1957932"/>
                  </a:lnTo>
                  <a:lnTo>
                    <a:pt x="335697" y="1998972"/>
                  </a:lnTo>
                  <a:lnTo>
                    <a:pt x="316394" y="2040306"/>
                  </a:lnTo>
                  <a:lnTo>
                    <a:pt x="297617" y="2081929"/>
                  </a:lnTo>
                  <a:lnTo>
                    <a:pt x="279370" y="2123838"/>
                  </a:lnTo>
                  <a:lnTo>
                    <a:pt x="261659" y="2166028"/>
                  </a:lnTo>
                  <a:lnTo>
                    <a:pt x="244486" y="2208495"/>
                  </a:lnTo>
                  <a:lnTo>
                    <a:pt x="227857" y="2251234"/>
                  </a:lnTo>
                  <a:lnTo>
                    <a:pt x="211776" y="2294241"/>
                  </a:lnTo>
                  <a:lnTo>
                    <a:pt x="196247" y="2337513"/>
                  </a:lnTo>
                  <a:lnTo>
                    <a:pt x="181274" y="2381044"/>
                  </a:lnTo>
                  <a:lnTo>
                    <a:pt x="166861" y="2424830"/>
                  </a:lnTo>
                  <a:lnTo>
                    <a:pt x="153014" y="2468868"/>
                  </a:lnTo>
                  <a:lnTo>
                    <a:pt x="139736" y="2513152"/>
                  </a:lnTo>
                  <a:lnTo>
                    <a:pt x="127031" y="2557679"/>
                  </a:lnTo>
                  <a:lnTo>
                    <a:pt x="114904" y="2602444"/>
                  </a:lnTo>
                  <a:lnTo>
                    <a:pt x="103359" y="2647442"/>
                  </a:lnTo>
                  <a:lnTo>
                    <a:pt x="92401" y="2692670"/>
                  </a:lnTo>
                  <a:lnTo>
                    <a:pt x="82033" y="2738124"/>
                  </a:lnTo>
                  <a:lnTo>
                    <a:pt x="72261" y="2783798"/>
                  </a:lnTo>
                  <a:lnTo>
                    <a:pt x="63088" y="2829689"/>
                  </a:lnTo>
                  <a:lnTo>
                    <a:pt x="54518" y="2875792"/>
                  </a:lnTo>
                  <a:lnTo>
                    <a:pt x="46556" y="2922103"/>
                  </a:lnTo>
                  <a:lnTo>
                    <a:pt x="39207" y="2968618"/>
                  </a:lnTo>
                  <a:lnTo>
                    <a:pt x="32474" y="3015333"/>
                  </a:lnTo>
                  <a:lnTo>
                    <a:pt x="26362" y="3062242"/>
                  </a:lnTo>
                  <a:lnTo>
                    <a:pt x="20875" y="3109343"/>
                  </a:lnTo>
                  <a:lnTo>
                    <a:pt x="16017" y="3156629"/>
                  </a:lnTo>
                  <a:lnTo>
                    <a:pt x="11794" y="3204099"/>
                  </a:lnTo>
                  <a:lnTo>
                    <a:pt x="8208" y="3251746"/>
                  </a:lnTo>
                  <a:lnTo>
                    <a:pt x="5264" y="3299566"/>
                  </a:lnTo>
                  <a:lnTo>
                    <a:pt x="2967" y="3347556"/>
                  </a:lnTo>
                  <a:lnTo>
                    <a:pt x="1321" y="3395711"/>
                  </a:lnTo>
                  <a:lnTo>
                    <a:pt x="331" y="3444027"/>
                  </a:lnTo>
                  <a:lnTo>
                    <a:pt x="0" y="3492500"/>
                  </a:lnTo>
                  <a:lnTo>
                    <a:pt x="331" y="3540972"/>
                  </a:lnTo>
                  <a:lnTo>
                    <a:pt x="1321" y="3589288"/>
                  </a:lnTo>
                  <a:lnTo>
                    <a:pt x="2967" y="3637443"/>
                  </a:lnTo>
                  <a:lnTo>
                    <a:pt x="5264" y="3685433"/>
                  </a:lnTo>
                  <a:lnTo>
                    <a:pt x="8208" y="3733253"/>
                  </a:lnTo>
                  <a:lnTo>
                    <a:pt x="11794" y="3780900"/>
                  </a:lnTo>
                  <a:lnTo>
                    <a:pt x="16017" y="3828370"/>
                  </a:lnTo>
                  <a:lnTo>
                    <a:pt x="20875" y="3875656"/>
                  </a:lnTo>
                  <a:lnTo>
                    <a:pt x="26362" y="3922757"/>
                  </a:lnTo>
                  <a:lnTo>
                    <a:pt x="32474" y="3969666"/>
                  </a:lnTo>
                  <a:lnTo>
                    <a:pt x="39207" y="4016381"/>
                  </a:lnTo>
                  <a:lnTo>
                    <a:pt x="46556" y="4062896"/>
                  </a:lnTo>
                  <a:lnTo>
                    <a:pt x="54518" y="4109207"/>
                  </a:lnTo>
                  <a:lnTo>
                    <a:pt x="63088" y="4155310"/>
                  </a:lnTo>
                  <a:lnTo>
                    <a:pt x="72261" y="4201201"/>
                  </a:lnTo>
                  <a:lnTo>
                    <a:pt x="82033" y="4246875"/>
                  </a:lnTo>
                  <a:lnTo>
                    <a:pt x="92401" y="4292329"/>
                  </a:lnTo>
                  <a:lnTo>
                    <a:pt x="103359" y="4337557"/>
                  </a:lnTo>
                  <a:lnTo>
                    <a:pt x="114904" y="4382555"/>
                  </a:lnTo>
                  <a:lnTo>
                    <a:pt x="127031" y="4427320"/>
                  </a:lnTo>
                  <a:lnTo>
                    <a:pt x="139736" y="4471847"/>
                  </a:lnTo>
                  <a:lnTo>
                    <a:pt x="153014" y="4516131"/>
                  </a:lnTo>
                  <a:lnTo>
                    <a:pt x="166861" y="4560169"/>
                  </a:lnTo>
                  <a:lnTo>
                    <a:pt x="181274" y="4603955"/>
                  </a:lnTo>
                  <a:lnTo>
                    <a:pt x="196247" y="4647486"/>
                  </a:lnTo>
                  <a:lnTo>
                    <a:pt x="211776" y="4690758"/>
                  </a:lnTo>
                  <a:lnTo>
                    <a:pt x="227857" y="4733765"/>
                  </a:lnTo>
                  <a:lnTo>
                    <a:pt x="244486" y="4776504"/>
                  </a:lnTo>
                  <a:lnTo>
                    <a:pt x="261659" y="4818971"/>
                  </a:lnTo>
                  <a:lnTo>
                    <a:pt x="279370" y="4861161"/>
                  </a:lnTo>
                  <a:lnTo>
                    <a:pt x="297617" y="4903070"/>
                  </a:lnTo>
                  <a:lnTo>
                    <a:pt x="316394" y="4944693"/>
                  </a:lnTo>
                  <a:lnTo>
                    <a:pt x="335697" y="4986027"/>
                  </a:lnTo>
                  <a:lnTo>
                    <a:pt x="355522" y="5027067"/>
                  </a:lnTo>
                  <a:lnTo>
                    <a:pt x="375864" y="5067808"/>
                  </a:lnTo>
                  <a:lnTo>
                    <a:pt x="396720" y="5108247"/>
                  </a:lnTo>
                  <a:lnTo>
                    <a:pt x="418085" y="5148379"/>
                  </a:lnTo>
                  <a:lnTo>
                    <a:pt x="439955" y="5188199"/>
                  </a:lnTo>
                  <a:lnTo>
                    <a:pt x="462325" y="5227704"/>
                  </a:lnTo>
                  <a:lnTo>
                    <a:pt x="485192" y="5266889"/>
                  </a:lnTo>
                  <a:lnTo>
                    <a:pt x="508550" y="5305750"/>
                  </a:lnTo>
                  <a:lnTo>
                    <a:pt x="532396" y="5344283"/>
                  </a:lnTo>
                  <a:lnTo>
                    <a:pt x="556724" y="5382483"/>
                  </a:lnTo>
                  <a:lnTo>
                    <a:pt x="581532" y="5420346"/>
                  </a:lnTo>
                  <a:lnTo>
                    <a:pt x="606815" y="5457867"/>
                  </a:lnTo>
                  <a:lnTo>
                    <a:pt x="632567" y="5495043"/>
                  </a:lnTo>
                  <a:lnTo>
                    <a:pt x="658786" y="5531869"/>
                  </a:lnTo>
                  <a:lnTo>
                    <a:pt x="685467" y="5568341"/>
                  </a:lnTo>
                  <a:lnTo>
                    <a:pt x="712605" y="5604454"/>
                  </a:lnTo>
                  <a:lnTo>
                    <a:pt x="740196" y="5640205"/>
                  </a:lnTo>
                  <a:lnTo>
                    <a:pt x="768235" y="5675588"/>
                  </a:lnTo>
                  <a:lnTo>
                    <a:pt x="796720" y="5710600"/>
                  </a:lnTo>
                  <a:lnTo>
                    <a:pt x="825644" y="5745236"/>
                  </a:lnTo>
                  <a:lnTo>
                    <a:pt x="855005" y="5779492"/>
                  </a:lnTo>
                  <a:lnTo>
                    <a:pt x="884797" y="5813364"/>
                  </a:lnTo>
                  <a:lnTo>
                    <a:pt x="915017" y="5846847"/>
                  </a:lnTo>
                  <a:lnTo>
                    <a:pt x="945659" y="5879938"/>
                  </a:lnTo>
                  <a:lnTo>
                    <a:pt x="976720" y="5912631"/>
                  </a:lnTo>
                  <a:lnTo>
                    <a:pt x="1008196" y="5944922"/>
                  </a:lnTo>
                  <a:lnTo>
                    <a:pt x="1040082" y="5976808"/>
                  </a:lnTo>
                  <a:lnTo>
                    <a:pt x="1072373" y="6008283"/>
                  </a:lnTo>
                  <a:lnTo>
                    <a:pt x="1105066" y="6039344"/>
                  </a:lnTo>
                  <a:lnTo>
                    <a:pt x="1138157" y="6069987"/>
                  </a:lnTo>
                  <a:lnTo>
                    <a:pt x="1171640" y="6100206"/>
                  </a:lnTo>
                  <a:lnTo>
                    <a:pt x="1205512" y="6129998"/>
                  </a:lnTo>
                  <a:lnTo>
                    <a:pt x="1239768" y="6159359"/>
                  </a:lnTo>
                  <a:lnTo>
                    <a:pt x="1274404" y="6188283"/>
                  </a:lnTo>
                  <a:lnTo>
                    <a:pt x="1309416" y="6216768"/>
                  </a:lnTo>
                  <a:lnTo>
                    <a:pt x="1344800" y="6244807"/>
                  </a:lnTo>
                  <a:lnTo>
                    <a:pt x="1380550" y="6272398"/>
                  </a:lnTo>
                  <a:lnTo>
                    <a:pt x="1416663" y="6299536"/>
                  </a:lnTo>
                  <a:lnTo>
                    <a:pt x="1453135" y="6326216"/>
                  </a:lnTo>
                  <a:lnTo>
                    <a:pt x="1489961" y="6352435"/>
                  </a:lnTo>
                  <a:lnTo>
                    <a:pt x="1527137" y="6378188"/>
                  </a:lnTo>
                  <a:lnTo>
                    <a:pt x="1564659" y="6403470"/>
                  </a:lnTo>
                  <a:lnTo>
                    <a:pt x="1602522" y="6428278"/>
                  </a:lnTo>
                  <a:lnTo>
                    <a:pt x="1640722" y="6452607"/>
                  </a:lnTo>
                  <a:lnTo>
                    <a:pt x="1679254" y="6476452"/>
                  </a:lnTo>
                  <a:lnTo>
                    <a:pt x="1718115" y="6499810"/>
                  </a:lnTo>
                  <a:lnTo>
                    <a:pt x="1757300" y="6522676"/>
                  </a:lnTo>
                  <a:lnTo>
                    <a:pt x="1788776" y="6540500"/>
                  </a:lnTo>
                </a:path>
              </a:pathLst>
            </a:custGeom>
            <a:ln w="127000">
              <a:solidFill>
                <a:srgbClr val="1ED0F6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Quicksand" pitchFamily="2" charset="77"/>
              </a:endParaRPr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424943" y="8623300"/>
            <a:ext cx="95885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50" dirty="0">
                <a:solidFill>
                  <a:srgbClr val="013655"/>
                </a:solidFill>
                <a:latin typeface="Quicksand" pitchFamily="2" charset="77"/>
                <a:cs typeface="Arial"/>
              </a:rPr>
              <a:t>2</a:t>
            </a:r>
            <a:endParaRPr sz="1000">
              <a:latin typeface="Quicksand" pitchFamily="2" charset="77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003300" y="8623300"/>
            <a:ext cx="8267700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GB" sz="1000" dirty="0">
                <a:solidFill>
                  <a:srgbClr val="013655"/>
                </a:solidFill>
                <a:latin typeface="Quicksand" pitchFamily="2" charset="77"/>
                <a:cs typeface="Arial"/>
              </a:rPr>
              <a:t>(Title)</a:t>
            </a:r>
            <a:endParaRPr lang="en-GB" sz="1000" dirty="0">
              <a:latin typeface="Quicksand" pitchFamily="2" charset="77"/>
              <a:cs typeface="Arial"/>
            </a:endParaRPr>
          </a:p>
        </p:txBody>
      </p:sp>
      <p:sp>
        <p:nvSpPr>
          <p:cNvPr id="13" name="object 3">
            <a:extLst>
              <a:ext uri="{FF2B5EF4-FFF2-40B4-BE49-F238E27FC236}">
                <a16:creationId xmlns:a16="http://schemas.microsoft.com/office/drawing/2014/main" id="{ADA14C9F-E35E-503C-919A-97845B873FF4}"/>
              </a:ext>
            </a:extLst>
          </p:cNvPr>
          <p:cNvSpPr txBox="1"/>
          <p:nvPr/>
        </p:nvSpPr>
        <p:spPr>
          <a:xfrm>
            <a:off x="736600" y="2438400"/>
            <a:ext cx="9677400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en-GB" sz="4800" spc="135" dirty="0">
                <a:solidFill>
                  <a:schemeClr val="accent5"/>
                </a:solidFill>
                <a:latin typeface="Quicksand" pitchFamily="2" charset="77"/>
                <a:cs typeface="Arial"/>
              </a:rPr>
              <a:t>(background)</a:t>
            </a:r>
            <a:endParaRPr lang="en-GB" sz="4800" dirty="0">
              <a:solidFill>
                <a:schemeClr val="accent5"/>
              </a:solidFill>
              <a:latin typeface="Quicksand" pitchFamily="2" charset="77"/>
              <a:cs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6256000" cy="9144000"/>
          </a:xfrm>
          <a:custGeom>
            <a:avLst/>
            <a:gdLst/>
            <a:ahLst/>
            <a:cxnLst/>
            <a:rect l="l" t="t" r="r" b="b"/>
            <a:pathLst>
              <a:path w="16256000" h="9144000">
                <a:moveTo>
                  <a:pt x="16256000" y="0"/>
                </a:moveTo>
                <a:lnTo>
                  <a:pt x="0" y="0"/>
                </a:lnTo>
                <a:lnTo>
                  <a:pt x="0" y="9144000"/>
                </a:lnTo>
                <a:lnTo>
                  <a:pt x="16256000" y="9144000"/>
                </a:lnTo>
                <a:lnTo>
                  <a:pt x="16256000" y="0"/>
                </a:lnTo>
                <a:close/>
              </a:path>
            </a:pathLst>
          </a:custGeom>
          <a:solidFill>
            <a:srgbClr val="02718D"/>
          </a:solidFill>
        </p:spPr>
        <p:txBody>
          <a:bodyPr wrap="square" lIns="0" tIns="0" rIns="0" bIns="0" rtlCol="0"/>
          <a:lstStyle/>
          <a:p>
            <a:endParaRPr>
              <a:latin typeface="Quicksand" pitchFamily="2" charset="77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03300" y="2655055"/>
            <a:ext cx="13928090" cy="9361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6000" spc="135" dirty="0">
                <a:solidFill>
                  <a:srgbClr val="FFFFFF"/>
                </a:solidFill>
                <a:latin typeface="Quicksand" pitchFamily="2" charset="77"/>
                <a:cs typeface="Arial"/>
              </a:rPr>
              <a:t>"</a:t>
            </a:r>
            <a:r>
              <a:rPr lang="en-GB" sz="6000" spc="135" dirty="0">
                <a:solidFill>
                  <a:srgbClr val="FFFFFF"/>
                </a:solidFill>
                <a:latin typeface="Quicksand" pitchFamily="2" charset="77"/>
                <a:cs typeface="Arial"/>
              </a:rPr>
              <a:t>(Patient Quote)</a:t>
            </a:r>
            <a:r>
              <a:rPr lang="en-GB" sz="6000" spc="245" dirty="0">
                <a:solidFill>
                  <a:srgbClr val="FFFFFF"/>
                </a:solidFill>
                <a:latin typeface="Quicksand" pitchFamily="2" charset="77"/>
                <a:cs typeface="Arial"/>
              </a:rPr>
              <a:t>"</a:t>
            </a:r>
            <a:endParaRPr lang="en-GB" sz="6000" dirty="0">
              <a:latin typeface="Quicksand" pitchFamily="2" charset="77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0" y="508000"/>
            <a:ext cx="8128000" cy="1270000"/>
            <a:chOff x="0" y="508000"/>
            <a:chExt cx="8128000" cy="1270000"/>
          </a:xfrm>
        </p:grpSpPr>
        <p:sp>
          <p:nvSpPr>
            <p:cNvPr id="5" name="object 5"/>
            <p:cNvSpPr/>
            <p:nvPr/>
          </p:nvSpPr>
          <p:spPr>
            <a:xfrm>
              <a:off x="0" y="508000"/>
              <a:ext cx="8128000" cy="1270000"/>
            </a:xfrm>
            <a:custGeom>
              <a:avLst/>
              <a:gdLst/>
              <a:ahLst/>
              <a:cxnLst/>
              <a:rect l="l" t="t" r="r" b="b"/>
              <a:pathLst>
                <a:path w="8128000" h="1270000">
                  <a:moveTo>
                    <a:pt x="7493000" y="0"/>
                  </a:moveTo>
                  <a:lnTo>
                    <a:pt x="0" y="0"/>
                  </a:lnTo>
                  <a:lnTo>
                    <a:pt x="0" y="1270000"/>
                  </a:lnTo>
                  <a:lnTo>
                    <a:pt x="7493000" y="1270000"/>
                  </a:lnTo>
                  <a:lnTo>
                    <a:pt x="7540390" y="1268258"/>
                  </a:lnTo>
                  <a:lnTo>
                    <a:pt x="7586834" y="1263114"/>
                  </a:lnTo>
                  <a:lnTo>
                    <a:pt x="7632210" y="1254692"/>
                  </a:lnTo>
                  <a:lnTo>
                    <a:pt x="7676395" y="1243114"/>
                  </a:lnTo>
                  <a:lnTo>
                    <a:pt x="7719265" y="1228502"/>
                  </a:lnTo>
                  <a:lnTo>
                    <a:pt x="7760698" y="1210981"/>
                  </a:lnTo>
                  <a:lnTo>
                    <a:pt x="7800572" y="1190671"/>
                  </a:lnTo>
                  <a:lnTo>
                    <a:pt x="7838762" y="1167696"/>
                  </a:lnTo>
                  <a:lnTo>
                    <a:pt x="7875148" y="1142180"/>
                  </a:lnTo>
                  <a:lnTo>
                    <a:pt x="7909605" y="1114244"/>
                  </a:lnTo>
                  <a:lnTo>
                    <a:pt x="7942011" y="1084011"/>
                  </a:lnTo>
                  <a:lnTo>
                    <a:pt x="7972244" y="1051605"/>
                  </a:lnTo>
                  <a:lnTo>
                    <a:pt x="8000180" y="1017148"/>
                  </a:lnTo>
                  <a:lnTo>
                    <a:pt x="8025696" y="980762"/>
                  </a:lnTo>
                  <a:lnTo>
                    <a:pt x="8048671" y="942572"/>
                  </a:lnTo>
                  <a:lnTo>
                    <a:pt x="8068981" y="902698"/>
                  </a:lnTo>
                  <a:lnTo>
                    <a:pt x="8086502" y="861265"/>
                  </a:lnTo>
                  <a:lnTo>
                    <a:pt x="8101114" y="818395"/>
                  </a:lnTo>
                  <a:lnTo>
                    <a:pt x="8112692" y="774210"/>
                  </a:lnTo>
                  <a:lnTo>
                    <a:pt x="8121114" y="728834"/>
                  </a:lnTo>
                  <a:lnTo>
                    <a:pt x="8126258" y="682390"/>
                  </a:lnTo>
                  <a:lnTo>
                    <a:pt x="8128000" y="635000"/>
                  </a:lnTo>
                  <a:lnTo>
                    <a:pt x="8126258" y="587609"/>
                  </a:lnTo>
                  <a:lnTo>
                    <a:pt x="8121114" y="541165"/>
                  </a:lnTo>
                  <a:lnTo>
                    <a:pt x="8112692" y="495789"/>
                  </a:lnTo>
                  <a:lnTo>
                    <a:pt x="8101114" y="451604"/>
                  </a:lnTo>
                  <a:lnTo>
                    <a:pt x="8086502" y="408734"/>
                  </a:lnTo>
                  <a:lnTo>
                    <a:pt x="8068981" y="367301"/>
                  </a:lnTo>
                  <a:lnTo>
                    <a:pt x="8048671" y="327427"/>
                  </a:lnTo>
                  <a:lnTo>
                    <a:pt x="8025696" y="289237"/>
                  </a:lnTo>
                  <a:lnTo>
                    <a:pt x="8000180" y="252851"/>
                  </a:lnTo>
                  <a:lnTo>
                    <a:pt x="7972244" y="218394"/>
                  </a:lnTo>
                  <a:lnTo>
                    <a:pt x="7942011" y="185988"/>
                  </a:lnTo>
                  <a:lnTo>
                    <a:pt x="7909605" y="155755"/>
                  </a:lnTo>
                  <a:lnTo>
                    <a:pt x="7875148" y="127819"/>
                  </a:lnTo>
                  <a:lnTo>
                    <a:pt x="7838762" y="102303"/>
                  </a:lnTo>
                  <a:lnTo>
                    <a:pt x="7800572" y="79328"/>
                  </a:lnTo>
                  <a:lnTo>
                    <a:pt x="7760698" y="59018"/>
                  </a:lnTo>
                  <a:lnTo>
                    <a:pt x="7719265" y="41497"/>
                  </a:lnTo>
                  <a:lnTo>
                    <a:pt x="7676395" y="26885"/>
                  </a:lnTo>
                  <a:lnTo>
                    <a:pt x="7632210" y="15307"/>
                  </a:lnTo>
                  <a:lnTo>
                    <a:pt x="7586834" y="6885"/>
                  </a:lnTo>
                  <a:lnTo>
                    <a:pt x="7540390" y="1741"/>
                  </a:lnTo>
                  <a:lnTo>
                    <a:pt x="7493000" y="0"/>
                  </a:lnTo>
                  <a:close/>
                </a:path>
              </a:pathLst>
            </a:custGeom>
            <a:solidFill>
              <a:srgbClr val="02718D"/>
            </a:solidFill>
          </p:spPr>
          <p:txBody>
            <a:bodyPr wrap="square" lIns="0" tIns="0" rIns="0" bIns="0" rtlCol="0"/>
            <a:lstStyle/>
            <a:p>
              <a:endParaRPr>
                <a:latin typeface="Quicksand" pitchFamily="2" charset="77"/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508000"/>
              <a:ext cx="6985000" cy="1270000"/>
            </a:xfrm>
            <a:custGeom>
              <a:avLst/>
              <a:gdLst/>
              <a:ahLst/>
              <a:cxnLst/>
              <a:rect l="l" t="t" r="r" b="b"/>
              <a:pathLst>
                <a:path w="6985000" h="1270000">
                  <a:moveTo>
                    <a:pt x="6350000" y="0"/>
                  </a:moveTo>
                  <a:lnTo>
                    <a:pt x="0" y="0"/>
                  </a:lnTo>
                  <a:lnTo>
                    <a:pt x="0" y="1270000"/>
                  </a:lnTo>
                  <a:lnTo>
                    <a:pt x="6350000" y="1270000"/>
                  </a:lnTo>
                  <a:lnTo>
                    <a:pt x="6397390" y="1268258"/>
                  </a:lnTo>
                  <a:lnTo>
                    <a:pt x="6443834" y="1263114"/>
                  </a:lnTo>
                  <a:lnTo>
                    <a:pt x="6489210" y="1254692"/>
                  </a:lnTo>
                  <a:lnTo>
                    <a:pt x="6533395" y="1243114"/>
                  </a:lnTo>
                  <a:lnTo>
                    <a:pt x="6576265" y="1228502"/>
                  </a:lnTo>
                  <a:lnTo>
                    <a:pt x="6617698" y="1210981"/>
                  </a:lnTo>
                  <a:lnTo>
                    <a:pt x="6657572" y="1190671"/>
                  </a:lnTo>
                  <a:lnTo>
                    <a:pt x="6695762" y="1167696"/>
                  </a:lnTo>
                  <a:lnTo>
                    <a:pt x="6732148" y="1142180"/>
                  </a:lnTo>
                  <a:lnTo>
                    <a:pt x="6766605" y="1114244"/>
                  </a:lnTo>
                  <a:lnTo>
                    <a:pt x="6799011" y="1084011"/>
                  </a:lnTo>
                  <a:lnTo>
                    <a:pt x="6829244" y="1051605"/>
                  </a:lnTo>
                  <a:lnTo>
                    <a:pt x="6857180" y="1017148"/>
                  </a:lnTo>
                  <a:lnTo>
                    <a:pt x="6882696" y="980762"/>
                  </a:lnTo>
                  <a:lnTo>
                    <a:pt x="6905671" y="942572"/>
                  </a:lnTo>
                  <a:lnTo>
                    <a:pt x="6925981" y="902698"/>
                  </a:lnTo>
                  <a:lnTo>
                    <a:pt x="6943502" y="861265"/>
                  </a:lnTo>
                  <a:lnTo>
                    <a:pt x="6958114" y="818395"/>
                  </a:lnTo>
                  <a:lnTo>
                    <a:pt x="6969692" y="774210"/>
                  </a:lnTo>
                  <a:lnTo>
                    <a:pt x="6978114" y="728834"/>
                  </a:lnTo>
                  <a:lnTo>
                    <a:pt x="6983258" y="682390"/>
                  </a:lnTo>
                  <a:lnTo>
                    <a:pt x="6985000" y="635000"/>
                  </a:lnTo>
                  <a:lnTo>
                    <a:pt x="6983258" y="587609"/>
                  </a:lnTo>
                  <a:lnTo>
                    <a:pt x="6978114" y="541165"/>
                  </a:lnTo>
                  <a:lnTo>
                    <a:pt x="6969692" y="495789"/>
                  </a:lnTo>
                  <a:lnTo>
                    <a:pt x="6958114" y="451604"/>
                  </a:lnTo>
                  <a:lnTo>
                    <a:pt x="6943502" y="408734"/>
                  </a:lnTo>
                  <a:lnTo>
                    <a:pt x="6925981" y="367301"/>
                  </a:lnTo>
                  <a:lnTo>
                    <a:pt x="6905671" y="327427"/>
                  </a:lnTo>
                  <a:lnTo>
                    <a:pt x="6882696" y="289237"/>
                  </a:lnTo>
                  <a:lnTo>
                    <a:pt x="6857180" y="252851"/>
                  </a:lnTo>
                  <a:lnTo>
                    <a:pt x="6829244" y="218394"/>
                  </a:lnTo>
                  <a:lnTo>
                    <a:pt x="6799011" y="185988"/>
                  </a:lnTo>
                  <a:lnTo>
                    <a:pt x="6766605" y="155755"/>
                  </a:lnTo>
                  <a:lnTo>
                    <a:pt x="6732148" y="127819"/>
                  </a:lnTo>
                  <a:lnTo>
                    <a:pt x="6695762" y="102303"/>
                  </a:lnTo>
                  <a:lnTo>
                    <a:pt x="6657572" y="79328"/>
                  </a:lnTo>
                  <a:lnTo>
                    <a:pt x="6617698" y="59018"/>
                  </a:lnTo>
                  <a:lnTo>
                    <a:pt x="6576265" y="41497"/>
                  </a:lnTo>
                  <a:lnTo>
                    <a:pt x="6533395" y="26885"/>
                  </a:lnTo>
                  <a:lnTo>
                    <a:pt x="6489210" y="15307"/>
                  </a:lnTo>
                  <a:lnTo>
                    <a:pt x="6443834" y="6885"/>
                  </a:lnTo>
                  <a:lnTo>
                    <a:pt x="6397390" y="1741"/>
                  </a:lnTo>
                  <a:lnTo>
                    <a:pt x="6350000" y="0"/>
                  </a:lnTo>
                  <a:close/>
                </a:path>
              </a:pathLst>
            </a:custGeom>
            <a:solidFill>
              <a:srgbClr val="1ED0F6"/>
            </a:solidFill>
          </p:spPr>
          <p:txBody>
            <a:bodyPr wrap="square" lIns="0" tIns="0" rIns="0" bIns="0" rtlCol="0"/>
            <a:lstStyle/>
            <a:p>
              <a:endParaRPr>
                <a:latin typeface="Quicksand" pitchFamily="2" charset="77"/>
              </a:endParaRPr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003300" y="7353300"/>
            <a:ext cx="5086985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GB" sz="2000" dirty="0">
                <a:solidFill>
                  <a:srgbClr val="FFFFFF"/>
                </a:solidFill>
                <a:latin typeface="Quicksand" pitchFamily="2" charset="77"/>
                <a:cs typeface="Arial"/>
              </a:rPr>
              <a:t>(Patient name)</a:t>
            </a:r>
            <a:endParaRPr sz="2000" dirty="0">
              <a:latin typeface="Quicksand" pitchFamily="2" charset="77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003300" y="749300"/>
            <a:ext cx="4914900" cy="7822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90" dirty="0">
                <a:latin typeface="Quicksand" pitchFamily="2" charset="77"/>
              </a:rPr>
              <a:t>Patient</a:t>
            </a:r>
            <a:r>
              <a:rPr spc="20" dirty="0">
                <a:latin typeface="Quicksand" pitchFamily="2" charset="77"/>
              </a:rPr>
              <a:t> </a:t>
            </a:r>
            <a:r>
              <a:rPr spc="245" dirty="0">
                <a:latin typeface="Quicksand" pitchFamily="2" charset="77"/>
              </a:rPr>
              <a:t>quote</a:t>
            </a:r>
          </a:p>
        </p:txBody>
      </p:sp>
      <p:sp>
        <p:nvSpPr>
          <p:cNvPr id="11" name="object 11">
            <a:extLst>
              <a:ext uri="{FF2B5EF4-FFF2-40B4-BE49-F238E27FC236}">
                <a16:creationId xmlns:a16="http://schemas.microsoft.com/office/drawing/2014/main" id="{A951D34A-FD0E-A6B7-45C6-FD6DED402F38}"/>
              </a:ext>
            </a:extLst>
          </p:cNvPr>
          <p:cNvSpPr txBox="1"/>
          <p:nvPr/>
        </p:nvSpPr>
        <p:spPr>
          <a:xfrm>
            <a:off x="424943" y="8623300"/>
            <a:ext cx="95885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GB" sz="1000" spc="-50" dirty="0">
                <a:solidFill>
                  <a:schemeClr val="bg1"/>
                </a:solidFill>
                <a:latin typeface="Quicksand" pitchFamily="2" charset="77"/>
                <a:cs typeface="Arial"/>
              </a:rPr>
              <a:t>3</a:t>
            </a:r>
            <a:endParaRPr sz="1000" dirty="0">
              <a:solidFill>
                <a:schemeClr val="bg1"/>
              </a:solidFill>
              <a:latin typeface="Quicksand" pitchFamily="2" charset="77"/>
              <a:cs typeface="Arial"/>
            </a:endParaRPr>
          </a:p>
        </p:txBody>
      </p:sp>
      <p:sp>
        <p:nvSpPr>
          <p:cNvPr id="12" name="object 12">
            <a:extLst>
              <a:ext uri="{FF2B5EF4-FFF2-40B4-BE49-F238E27FC236}">
                <a16:creationId xmlns:a16="http://schemas.microsoft.com/office/drawing/2014/main" id="{950E55D7-C562-B1A5-88C6-91F0035B763F}"/>
              </a:ext>
            </a:extLst>
          </p:cNvPr>
          <p:cNvSpPr txBox="1"/>
          <p:nvPr/>
        </p:nvSpPr>
        <p:spPr>
          <a:xfrm>
            <a:off x="1003300" y="8623300"/>
            <a:ext cx="8267700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GB" sz="1000" dirty="0">
                <a:solidFill>
                  <a:schemeClr val="bg1"/>
                </a:solidFill>
                <a:latin typeface="Quicksand" pitchFamily="2" charset="77"/>
                <a:cs typeface="Arial"/>
              </a:rPr>
              <a:t>(Title)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0" y="508000"/>
            <a:ext cx="6985000" cy="1270000"/>
          </a:xfrm>
          <a:custGeom>
            <a:avLst/>
            <a:gdLst/>
            <a:ahLst/>
            <a:cxnLst/>
            <a:rect l="l" t="t" r="r" b="b"/>
            <a:pathLst>
              <a:path w="6985000" h="1270000">
                <a:moveTo>
                  <a:pt x="6350000" y="0"/>
                </a:moveTo>
                <a:lnTo>
                  <a:pt x="0" y="0"/>
                </a:lnTo>
                <a:lnTo>
                  <a:pt x="0" y="1270000"/>
                </a:lnTo>
                <a:lnTo>
                  <a:pt x="6350000" y="1270000"/>
                </a:lnTo>
                <a:lnTo>
                  <a:pt x="6397390" y="1268258"/>
                </a:lnTo>
                <a:lnTo>
                  <a:pt x="6443834" y="1263114"/>
                </a:lnTo>
                <a:lnTo>
                  <a:pt x="6489210" y="1254692"/>
                </a:lnTo>
                <a:lnTo>
                  <a:pt x="6533395" y="1243114"/>
                </a:lnTo>
                <a:lnTo>
                  <a:pt x="6576265" y="1228502"/>
                </a:lnTo>
                <a:lnTo>
                  <a:pt x="6617698" y="1210981"/>
                </a:lnTo>
                <a:lnTo>
                  <a:pt x="6657572" y="1190671"/>
                </a:lnTo>
                <a:lnTo>
                  <a:pt x="6695762" y="1167696"/>
                </a:lnTo>
                <a:lnTo>
                  <a:pt x="6732148" y="1142180"/>
                </a:lnTo>
                <a:lnTo>
                  <a:pt x="6766605" y="1114244"/>
                </a:lnTo>
                <a:lnTo>
                  <a:pt x="6799011" y="1084011"/>
                </a:lnTo>
                <a:lnTo>
                  <a:pt x="6829244" y="1051605"/>
                </a:lnTo>
                <a:lnTo>
                  <a:pt x="6857180" y="1017148"/>
                </a:lnTo>
                <a:lnTo>
                  <a:pt x="6882696" y="980762"/>
                </a:lnTo>
                <a:lnTo>
                  <a:pt x="6905671" y="942572"/>
                </a:lnTo>
                <a:lnTo>
                  <a:pt x="6925981" y="902698"/>
                </a:lnTo>
                <a:lnTo>
                  <a:pt x="6943502" y="861265"/>
                </a:lnTo>
                <a:lnTo>
                  <a:pt x="6958114" y="818395"/>
                </a:lnTo>
                <a:lnTo>
                  <a:pt x="6969692" y="774210"/>
                </a:lnTo>
                <a:lnTo>
                  <a:pt x="6978114" y="728834"/>
                </a:lnTo>
                <a:lnTo>
                  <a:pt x="6983258" y="682390"/>
                </a:lnTo>
                <a:lnTo>
                  <a:pt x="6985000" y="635000"/>
                </a:lnTo>
                <a:lnTo>
                  <a:pt x="6983258" y="587609"/>
                </a:lnTo>
                <a:lnTo>
                  <a:pt x="6978114" y="541165"/>
                </a:lnTo>
                <a:lnTo>
                  <a:pt x="6969692" y="495789"/>
                </a:lnTo>
                <a:lnTo>
                  <a:pt x="6958114" y="451604"/>
                </a:lnTo>
                <a:lnTo>
                  <a:pt x="6943502" y="408734"/>
                </a:lnTo>
                <a:lnTo>
                  <a:pt x="6925981" y="367301"/>
                </a:lnTo>
                <a:lnTo>
                  <a:pt x="6905671" y="327427"/>
                </a:lnTo>
                <a:lnTo>
                  <a:pt x="6882696" y="289237"/>
                </a:lnTo>
                <a:lnTo>
                  <a:pt x="6857180" y="252851"/>
                </a:lnTo>
                <a:lnTo>
                  <a:pt x="6829244" y="218394"/>
                </a:lnTo>
                <a:lnTo>
                  <a:pt x="6799011" y="185988"/>
                </a:lnTo>
                <a:lnTo>
                  <a:pt x="6766605" y="155755"/>
                </a:lnTo>
                <a:lnTo>
                  <a:pt x="6732148" y="127819"/>
                </a:lnTo>
                <a:lnTo>
                  <a:pt x="6695762" y="102303"/>
                </a:lnTo>
                <a:lnTo>
                  <a:pt x="6657572" y="79328"/>
                </a:lnTo>
                <a:lnTo>
                  <a:pt x="6617698" y="59018"/>
                </a:lnTo>
                <a:lnTo>
                  <a:pt x="6576265" y="41497"/>
                </a:lnTo>
                <a:lnTo>
                  <a:pt x="6533395" y="26885"/>
                </a:lnTo>
                <a:lnTo>
                  <a:pt x="6489210" y="15307"/>
                </a:lnTo>
                <a:lnTo>
                  <a:pt x="6443834" y="6885"/>
                </a:lnTo>
                <a:lnTo>
                  <a:pt x="6397390" y="1741"/>
                </a:lnTo>
                <a:lnTo>
                  <a:pt x="6350000" y="0"/>
                </a:lnTo>
                <a:close/>
              </a:path>
            </a:pathLst>
          </a:custGeom>
          <a:solidFill>
            <a:srgbClr val="013655"/>
          </a:solidFill>
        </p:spPr>
        <p:txBody>
          <a:bodyPr wrap="square" lIns="0" tIns="0" rIns="0" bIns="0" rtlCol="0"/>
          <a:lstStyle/>
          <a:p>
            <a:endParaRPr>
              <a:latin typeface="Quicksand" pitchFamily="2" charset="77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14" dirty="0">
                <a:latin typeface="Quicksand" pitchFamily="2" charset="77"/>
              </a:rPr>
              <a:t>Key</a:t>
            </a:r>
            <a:r>
              <a:rPr dirty="0">
                <a:latin typeface="Quicksand" pitchFamily="2" charset="77"/>
              </a:rPr>
              <a:t> </a:t>
            </a:r>
            <a:r>
              <a:rPr spc="160" dirty="0">
                <a:latin typeface="Quicksand" pitchFamily="2" charset="77"/>
              </a:rPr>
              <a:t>statistics</a:t>
            </a:r>
          </a:p>
        </p:txBody>
      </p:sp>
      <p:sp>
        <p:nvSpPr>
          <p:cNvPr id="6" name="object 6"/>
          <p:cNvSpPr/>
          <p:nvPr/>
        </p:nvSpPr>
        <p:spPr>
          <a:xfrm>
            <a:off x="5672666" y="2222500"/>
            <a:ext cx="0" cy="5905500"/>
          </a:xfrm>
          <a:custGeom>
            <a:avLst/>
            <a:gdLst/>
            <a:ahLst/>
            <a:cxnLst/>
            <a:rect l="l" t="t" r="r" b="b"/>
            <a:pathLst>
              <a:path h="5905500">
                <a:moveTo>
                  <a:pt x="0" y="0"/>
                </a:moveTo>
                <a:lnTo>
                  <a:pt x="0" y="5905500"/>
                </a:lnTo>
              </a:path>
            </a:pathLst>
          </a:custGeom>
          <a:ln w="12700">
            <a:solidFill>
              <a:srgbClr val="A2A8B4"/>
            </a:solidFill>
          </a:ln>
        </p:spPr>
        <p:txBody>
          <a:bodyPr wrap="square" lIns="0" tIns="0" rIns="0" bIns="0" rtlCol="0"/>
          <a:lstStyle/>
          <a:p>
            <a:endParaRPr>
              <a:latin typeface="Quicksand" pitchFamily="2" charset="77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589683" y="2222500"/>
            <a:ext cx="0" cy="5905500"/>
          </a:xfrm>
          <a:custGeom>
            <a:avLst/>
            <a:gdLst/>
            <a:ahLst/>
            <a:cxnLst/>
            <a:rect l="l" t="t" r="r" b="b"/>
            <a:pathLst>
              <a:path h="5905500">
                <a:moveTo>
                  <a:pt x="0" y="0"/>
                </a:moveTo>
                <a:lnTo>
                  <a:pt x="0" y="5905500"/>
                </a:lnTo>
              </a:path>
            </a:pathLst>
          </a:custGeom>
          <a:ln w="12700">
            <a:solidFill>
              <a:srgbClr val="A2A8B4"/>
            </a:solidFill>
          </a:ln>
        </p:spPr>
        <p:txBody>
          <a:bodyPr wrap="square" lIns="0" tIns="0" rIns="0" bIns="0" rtlCol="0"/>
          <a:lstStyle/>
          <a:p>
            <a:endParaRPr>
              <a:latin typeface="Quicksand" pitchFamily="2" charset="77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347989" y="3146655"/>
            <a:ext cx="3602354" cy="1328569"/>
          </a:xfrm>
          <a:prstGeom prst="rect">
            <a:avLst/>
          </a:prstGeom>
        </p:spPr>
        <p:txBody>
          <a:bodyPr vert="horz" wrap="square" lIns="0" tIns="139700" rIns="0" bIns="0" rtlCol="0">
            <a:spAutoFit/>
          </a:bodyPr>
          <a:lstStyle/>
          <a:p>
            <a:pPr marL="826135">
              <a:lnSpc>
                <a:spcPct val="100000"/>
              </a:lnSpc>
              <a:spcBef>
                <a:spcPts val="1100"/>
              </a:spcBef>
            </a:pPr>
            <a:r>
              <a:rPr sz="2300" spc="95" dirty="0">
                <a:solidFill>
                  <a:srgbClr val="02718D"/>
                </a:solidFill>
                <a:latin typeface="Quicksand" pitchFamily="2" charset="77"/>
                <a:cs typeface="Arial"/>
              </a:rPr>
              <a:t>Date</a:t>
            </a:r>
            <a:r>
              <a:rPr sz="2300" spc="-5" dirty="0">
                <a:solidFill>
                  <a:srgbClr val="02718D"/>
                </a:solidFill>
                <a:latin typeface="Quicksand" pitchFamily="2" charset="77"/>
                <a:cs typeface="Arial"/>
              </a:rPr>
              <a:t> </a:t>
            </a:r>
            <a:r>
              <a:rPr sz="2300" spc="215" dirty="0">
                <a:solidFill>
                  <a:srgbClr val="02718D"/>
                </a:solidFill>
                <a:latin typeface="Quicksand" pitchFamily="2" charset="77"/>
                <a:cs typeface="Arial"/>
              </a:rPr>
              <a:t>of</a:t>
            </a:r>
            <a:r>
              <a:rPr sz="2300" spc="-5" dirty="0">
                <a:solidFill>
                  <a:srgbClr val="02718D"/>
                </a:solidFill>
                <a:latin typeface="Quicksand" pitchFamily="2" charset="77"/>
                <a:cs typeface="Arial"/>
              </a:rPr>
              <a:t> </a:t>
            </a:r>
            <a:r>
              <a:rPr sz="2300" spc="95" dirty="0">
                <a:solidFill>
                  <a:srgbClr val="02718D"/>
                </a:solidFill>
                <a:latin typeface="Quicksand" pitchFamily="2" charset="77"/>
                <a:cs typeface="Arial"/>
              </a:rPr>
              <a:t>study</a:t>
            </a:r>
            <a:endParaRPr lang="en-GB" sz="2300" spc="95" dirty="0">
              <a:solidFill>
                <a:srgbClr val="02718D"/>
              </a:solidFill>
              <a:latin typeface="Quicksand" pitchFamily="2" charset="77"/>
              <a:cs typeface="Arial"/>
            </a:endParaRPr>
          </a:p>
          <a:p>
            <a:pPr marL="38100">
              <a:lnSpc>
                <a:spcPct val="100000"/>
              </a:lnSpc>
              <a:spcBef>
                <a:spcPts val="1739"/>
              </a:spcBef>
              <a:tabLst>
                <a:tab pos="908050" algn="l"/>
              </a:tabLst>
            </a:pPr>
            <a:r>
              <a:rPr lang="en-GB" sz="4000" spc="-20" dirty="0">
                <a:solidFill>
                  <a:srgbClr val="013655"/>
                </a:solidFill>
                <a:latin typeface="Quicksand" pitchFamily="2" charset="77"/>
                <a:cs typeface="Arial"/>
              </a:rPr>
              <a:t>(Date)</a:t>
            </a:r>
            <a:endParaRPr lang="en-GB" sz="4000" dirty="0">
              <a:latin typeface="Quicksand" pitchFamily="2" charset="77"/>
              <a:cs typeface="Arial"/>
            </a:endParaRPr>
          </a:p>
        </p:txBody>
      </p:sp>
      <p:sp>
        <p:nvSpPr>
          <p:cNvPr id="15" name="object 11">
            <a:extLst>
              <a:ext uri="{FF2B5EF4-FFF2-40B4-BE49-F238E27FC236}">
                <a16:creationId xmlns:a16="http://schemas.microsoft.com/office/drawing/2014/main" id="{12D89386-E4CE-DD99-BD0F-60A58F555288}"/>
              </a:ext>
            </a:extLst>
          </p:cNvPr>
          <p:cNvSpPr txBox="1"/>
          <p:nvPr/>
        </p:nvSpPr>
        <p:spPr>
          <a:xfrm>
            <a:off x="424943" y="8623300"/>
            <a:ext cx="95885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GB" sz="1000" spc="-50" dirty="0">
                <a:solidFill>
                  <a:srgbClr val="013655"/>
                </a:solidFill>
                <a:latin typeface="Quicksand" pitchFamily="2" charset="77"/>
                <a:cs typeface="Arial"/>
              </a:rPr>
              <a:t>4</a:t>
            </a:r>
          </a:p>
        </p:txBody>
      </p:sp>
      <p:sp>
        <p:nvSpPr>
          <p:cNvPr id="16" name="object 12">
            <a:extLst>
              <a:ext uri="{FF2B5EF4-FFF2-40B4-BE49-F238E27FC236}">
                <a16:creationId xmlns:a16="http://schemas.microsoft.com/office/drawing/2014/main" id="{0C4324AB-E5CC-5C31-BC81-D5A41420DE04}"/>
              </a:ext>
            </a:extLst>
          </p:cNvPr>
          <p:cNvSpPr txBox="1"/>
          <p:nvPr/>
        </p:nvSpPr>
        <p:spPr>
          <a:xfrm>
            <a:off x="1003300" y="8623300"/>
            <a:ext cx="8267700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GB" sz="1000" dirty="0">
                <a:solidFill>
                  <a:srgbClr val="013655"/>
                </a:solidFill>
                <a:latin typeface="Quicksand" pitchFamily="2" charset="77"/>
                <a:cs typeface="Arial"/>
              </a:rPr>
              <a:t>(Title)</a:t>
            </a:r>
            <a:endParaRPr lang="en-GB" sz="1000" dirty="0">
              <a:latin typeface="Quicksand" pitchFamily="2" charset="77"/>
              <a:cs typeface="Arial"/>
            </a:endParaRPr>
          </a:p>
        </p:txBody>
      </p:sp>
      <p:sp>
        <p:nvSpPr>
          <p:cNvPr id="3" name="graph_1">
            <a:extLst>
              <a:ext uri="{FF2B5EF4-FFF2-40B4-BE49-F238E27FC236}">
                <a16:creationId xmlns:a16="http://schemas.microsoft.com/office/drawing/2014/main" id="{907BBCA3-7379-A597-5735-51B7765C8708}"/>
              </a:ext>
            </a:extLst>
          </p:cNvPr>
          <p:cNvSpPr/>
          <p:nvPr/>
        </p:nvSpPr>
        <p:spPr>
          <a:xfrm>
            <a:off x="207385" y="2291021"/>
            <a:ext cx="5329809" cy="555757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1</a:t>
            </a:r>
          </a:p>
        </p:txBody>
      </p:sp>
      <p:sp>
        <p:nvSpPr>
          <p:cNvPr id="9" name="graph_2">
            <a:extLst>
              <a:ext uri="{FF2B5EF4-FFF2-40B4-BE49-F238E27FC236}">
                <a16:creationId xmlns:a16="http://schemas.microsoft.com/office/drawing/2014/main" id="{F19EBA9A-4696-EFDF-3EDE-DEF1C00ABFC9}"/>
              </a:ext>
            </a:extLst>
          </p:cNvPr>
          <p:cNvSpPr/>
          <p:nvPr/>
        </p:nvSpPr>
        <p:spPr>
          <a:xfrm>
            <a:off x="10625665" y="2222500"/>
            <a:ext cx="5422946" cy="56261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2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6256000" cy="9144000"/>
          </a:xfrm>
          <a:custGeom>
            <a:avLst/>
            <a:gdLst/>
            <a:ahLst/>
            <a:cxnLst/>
            <a:rect l="l" t="t" r="r" b="b"/>
            <a:pathLst>
              <a:path w="16256000" h="9144000">
                <a:moveTo>
                  <a:pt x="16256000" y="0"/>
                </a:moveTo>
                <a:lnTo>
                  <a:pt x="0" y="0"/>
                </a:lnTo>
                <a:lnTo>
                  <a:pt x="0" y="9144000"/>
                </a:lnTo>
                <a:lnTo>
                  <a:pt x="16256000" y="9144000"/>
                </a:lnTo>
                <a:lnTo>
                  <a:pt x="16256000" y="0"/>
                </a:lnTo>
                <a:close/>
              </a:path>
            </a:pathLst>
          </a:custGeom>
          <a:solidFill>
            <a:srgbClr val="02718D"/>
          </a:solidFill>
        </p:spPr>
        <p:txBody>
          <a:bodyPr wrap="square" lIns="0" tIns="0" rIns="0" bIns="0" rtlCol="0"/>
          <a:lstStyle/>
          <a:p>
            <a:endParaRPr>
              <a:latin typeface="Quicksand" pitchFamily="2" charset="77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4478000" y="508000"/>
            <a:ext cx="1270000" cy="1270000"/>
            <a:chOff x="14478000" y="508000"/>
            <a:chExt cx="1270000" cy="1270000"/>
          </a:xfrm>
        </p:grpSpPr>
        <p:sp>
          <p:nvSpPr>
            <p:cNvPr id="4" name="object 4"/>
            <p:cNvSpPr/>
            <p:nvPr/>
          </p:nvSpPr>
          <p:spPr>
            <a:xfrm>
              <a:off x="14478000" y="50800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>
                  <a:moveTo>
                    <a:pt x="635000" y="0"/>
                  </a:moveTo>
                  <a:lnTo>
                    <a:pt x="587609" y="1741"/>
                  </a:lnTo>
                  <a:lnTo>
                    <a:pt x="541165" y="6885"/>
                  </a:lnTo>
                  <a:lnTo>
                    <a:pt x="495789" y="15307"/>
                  </a:lnTo>
                  <a:lnTo>
                    <a:pt x="451604" y="26885"/>
                  </a:lnTo>
                  <a:lnTo>
                    <a:pt x="408734" y="41497"/>
                  </a:lnTo>
                  <a:lnTo>
                    <a:pt x="367301" y="59018"/>
                  </a:lnTo>
                  <a:lnTo>
                    <a:pt x="327427" y="79328"/>
                  </a:lnTo>
                  <a:lnTo>
                    <a:pt x="289237" y="102303"/>
                  </a:lnTo>
                  <a:lnTo>
                    <a:pt x="252851" y="127819"/>
                  </a:lnTo>
                  <a:lnTo>
                    <a:pt x="218394" y="155755"/>
                  </a:lnTo>
                  <a:lnTo>
                    <a:pt x="185988" y="185988"/>
                  </a:lnTo>
                  <a:lnTo>
                    <a:pt x="155755" y="218394"/>
                  </a:lnTo>
                  <a:lnTo>
                    <a:pt x="127819" y="252851"/>
                  </a:lnTo>
                  <a:lnTo>
                    <a:pt x="102303" y="289237"/>
                  </a:lnTo>
                  <a:lnTo>
                    <a:pt x="79328" y="327427"/>
                  </a:lnTo>
                  <a:lnTo>
                    <a:pt x="59018" y="367301"/>
                  </a:lnTo>
                  <a:lnTo>
                    <a:pt x="41497" y="408734"/>
                  </a:lnTo>
                  <a:lnTo>
                    <a:pt x="26885" y="451604"/>
                  </a:lnTo>
                  <a:lnTo>
                    <a:pt x="15307" y="495789"/>
                  </a:lnTo>
                  <a:lnTo>
                    <a:pt x="6885" y="541165"/>
                  </a:lnTo>
                  <a:lnTo>
                    <a:pt x="1741" y="587609"/>
                  </a:lnTo>
                  <a:lnTo>
                    <a:pt x="0" y="635000"/>
                  </a:lnTo>
                  <a:lnTo>
                    <a:pt x="1741" y="682390"/>
                  </a:lnTo>
                  <a:lnTo>
                    <a:pt x="6885" y="728834"/>
                  </a:lnTo>
                  <a:lnTo>
                    <a:pt x="15307" y="774210"/>
                  </a:lnTo>
                  <a:lnTo>
                    <a:pt x="26885" y="818395"/>
                  </a:lnTo>
                  <a:lnTo>
                    <a:pt x="41497" y="861265"/>
                  </a:lnTo>
                  <a:lnTo>
                    <a:pt x="59018" y="902698"/>
                  </a:lnTo>
                  <a:lnTo>
                    <a:pt x="79328" y="942572"/>
                  </a:lnTo>
                  <a:lnTo>
                    <a:pt x="102303" y="980762"/>
                  </a:lnTo>
                  <a:lnTo>
                    <a:pt x="127819" y="1017148"/>
                  </a:lnTo>
                  <a:lnTo>
                    <a:pt x="155755" y="1051605"/>
                  </a:lnTo>
                  <a:lnTo>
                    <a:pt x="185988" y="1084011"/>
                  </a:lnTo>
                  <a:lnTo>
                    <a:pt x="218394" y="1114244"/>
                  </a:lnTo>
                  <a:lnTo>
                    <a:pt x="252851" y="1142180"/>
                  </a:lnTo>
                  <a:lnTo>
                    <a:pt x="289237" y="1167696"/>
                  </a:lnTo>
                  <a:lnTo>
                    <a:pt x="327427" y="1190671"/>
                  </a:lnTo>
                  <a:lnTo>
                    <a:pt x="367301" y="1210981"/>
                  </a:lnTo>
                  <a:lnTo>
                    <a:pt x="408734" y="1228502"/>
                  </a:lnTo>
                  <a:lnTo>
                    <a:pt x="451604" y="1243114"/>
                  </a:lnTo>
                  <a:lnTo>
                    <a:pt x="495789" y="1254692"/>
                  </a:lnTo>
                  <a:lnTo>
                    <a:pt x="541165" y="1263114"/>
                  </a:lnTo>
                  <a:lnTo>
                    <a:pt x="587609" y="1268258"/>
                  </a:lnTo>
                  <a:lnTo>
                    <a:pt x="635000" y="1270000"/>
                  </a:lnTo>
                  <a:lnTo>
                    <a:pt x="682390" y="1268258"/>
                  </a:lnTo>
                  <a:lnTo>
                    <a:pt x="728834" y="1263114"/>
                  </a:lnTo>
                  <a:lnTo>
                    <a:pt x="774210" y="1254692"/>
                  </a:lnTo>
                  <a:lnTo>
                    <a:pt x="818395" y="1243114"/>
                  </a:lnTo>
                  <a:lnTo>
                    <a:pt x="861265" y="1228502"/>
                  </a:lnTo>
                  <a:lnTo>
                    <a:pt x="902698" y="1210981"/>
                  </a:lnTo>
                  <a:lnTo>
                    <a:pt x="942572" y="1190671"/>
                  </a:lnTo>
                  <a:lnTo>
                    <a:pt x="980762" y="1167696"/>
                  </a:lnTo>
                  <a:lnTo>
                    <a:pt x="1017148" y="1142180"/>
                  </a:lnTo>
                  <a:lnTo>
                    <a:pt x="1051605" y="1114244"/>
                  </a:lnTo>
                  <a:lnTo>
                    <a:pt x="1084011" y="1084011"/>
                  </a:lnTo>
                  <a:lnTo>
                    <a:pt x="1114244" y="1051605"/>
                  </a:lnTo>
                  <a:lnTo>
                    <a:pt x="1142180" y="1017148"/>
                  </a:lnTo>
                  <a:lnTo>
                    <a:pt x="1167696" y="980762"/>
                  </a:lnTo>
                  <a:lnTo>
                    <a:pt x="1190671" y="942572"/>
                  </a:lnTo>
                  <a:lnTo>
                    <a:pt x="1210981" y="902698"/>
                  </a:lnTo>
                  <a:lnTo>
                    <a:pt x="1228502" y="861265"/>
                  </a:lnTo>
                  <a:lnTo>
                    <a:pt x="1243114" y="818395"/>
                  </a:lnTo>
                  <a:lnTo>
                    <a:pt x="1254692" y="774210"/>
                  </a:lnTo>
                  <a:lnTo>
                    <a:pt x="1263114" y="728834"/>
                  </a:lnTo>
                  <a:lnTo>
                    <a:pt x="1268258" y="682390"/>
                  </a:lnTo>
                  <a:lnTo>
                    <a:pt x="1270000" y="635000"/>
                  </a:lnTo>
                  <a:lnTo>
                    <a:pt x="1268258" y="587609"/>
                  </a:lnTo>
                  <a:lnTo>
                    <a:pt x="1263114" y="541165"/>
                  </a:lnTo>
                  <a:lnTo>
                    <a:pt x="1254692" y="495789"/>
                  </a:lnTo>
                  <a:lnTo>
                    <a:pt x="1243114" y="451604"/>
                  </a:lnTo>
                  <a:lnTo>
                    <a:pt x="1228502" y="408734"/>
                  </a:lnTo>
                  <a:lnTo>
                    <a:pt x="1210981" y="367301"/>
                  </a:lnTo>
                  <a:lnTo>
                    <a:pt x="1190671" y="327427"/>
                  </a:lnTo>
                  <a:lnTo>
                    <a:pt x="1167696" y="289237"/>
                  </a:lnTo>
                  <a:lnTo>
                    <a:pt x="1142180" y="252851"/>
                  </a:lnTo>
                  <a:lnTo>
                    <a:pt x="1114244" y="218394"/>
                  </a:lnTo>
                  <a:lnTo>
                    <a:pt x="1084011" y="185988"/>
                  </a:lnTo>
                  <a:lnTo>
                    <a:pt x="1051605" y="155755"/>
                  </a:lnTo>
                  <a:lnTo>
                    <a:pt x="1017148" y="127819"/>
                  </a:lnTo>
                  <a:lnTo>
                    <a:pt x="980762" y="102303"/>
                  </a:lnTo>
                  <a:lnTo>
                    <a:pt x="942572" y="79328"/>
                  </a:lnTo>
                  <a:lnTo>
                    <a:pt x="902698" y="59018"/>
                  </a:lnTo>
                  <a:lnTo>
                    <a:pt x="861265" y="41497"/>
                  </a:lnTo>
                  <a:lnTo>
                    <a:pt x="818395" y="26885"/>
                  </a:lnTo>
                  <a:lnTo>
                    <a:pt x="774210" y="15307"/>
                  </a:lnTo>
                  <a:lnTo>
                    <a:pt x="728834" y="6885"/>
                  </a:lnTo>
                  <a:lnTo>
                    <a:pt x="682390" y="1741"/>
                  </a:lnTo>
                  <a:lnTo>
                    <a:pt x="635000" y="0"/>
                  </a:lnTo>
                  <a:close/>
                </a:path>
              </a:pathLst>
            </a:custGeom>
            <a:solidFill>
              <a:srgbClr val="013655"/>
            </a:solidFill>
          </p:spPr>
          <p:txBody>
            <a:bodyPr wrap="square" lIns="0" tIns="0" rIns="0" bIns="0" rtlCol="0"/>
            <a:lstStyle/>
            <a:p>
              <a:endParaRPr>
                <a:latin typeface="Quicksand" pitchFamily="2" charset="77"/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14795500" y="825500"/>
              <a:ext cx="635000" cy="6350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lnTo>
                    <a:pt x="253606" y="6249"/>
                  </a:lnTo>
                  <a:lnTo>
                    <a:pt x="193675" y="25006"/>
                  </a:lnTo>
                  <a:lnTo>
                    <a:pt x="139498" y="54467"/>
                  </a:lnTo>
                  <a:lnTo>
                    <a:pt x="92875" y="92862"/>
                  </a:lnTo>
                  <a:lnTo>
                    <a:pt x="54473" y="139496"/>
                  </a:lnTo>
                  <a:lnTo>
                    <a:pt x="25006" y="193675"/>
                  </a:lnTo>
                  <a:lnTo>
                    <a:pt x="6249" y="253606"/>
                  </a:lnTo>
                  <a:lnTo>
                    <a:pt x="0" y="317500"/>
                  </a:lnTo>
                  <a:lnTo>
                    <a:pt x="1562" y="349942"/>
                  </a:lnTo>
                  <a:lnTo>
                    <a:pt x="14064" y="411854"/>
                  </a:lnTo>
                  <a:lnTo>
                    <a:pt x="38621" y="469355"/>
                  </a:lnTo>
                  <a:lnTo>
                    <a:pt x="72558" y="519758"/>
                  </a:lnTo>
                  <a:lnTo>
                    <a:pt x="115241" y="562452"/>
                  </a:lnTo>
                  <a:lnTo>
                    <a:pt x="165643" y="596380"/>
                  </a:lnTo>
                  <a:lnTo>
                    <a:pt x="223145" y="620935"/>
                  </a:lnTo>
                  <a:lnTo>
                    <a:pt x="285057" y="633437"/>
                  </a:lnTo>
                  <a:lnTo>
                    <a:pt x="317500" y="635000"/>
                  </a:lnTo>
                  <a:lnTo>
                    <a:pt x="349942" y="633437"/>
                  </a:lnTo>
                  <a:lnTo>
                    <a:pt x="411854" y="620935"/>
                  </a:lnTo>
                  <a:lnTo>
                    <a:pt x="469356" y="596380"/>
                  </a:lnTo>
                  <a:lnTo>
                    <a:pt x="484213" y="587375"/>
                  </a:lnTo>
                  <a:lnTo>
                    <a:pt x="317500" y="587375"/>
                  </a:lnTo>
                  <a:lnTo>
                    <a:pt x="263157" y="582472"/>
                  </a:lnTo>
                  <a:lnTo>
                    <a:pt x="213136" y="567764"/>
                  </a:lnTo>
                  <a:lnTo>
                    <a:pt x="167436" y="543253"/>
                  </a:lnTo>
                  <a:lnTo>
                    <a:pt x="126060" y="508939"/>
                  </a:lnTo>
                  <a:lnTo>
                    <a:pt x="91746" y="467563"/>
                  </a:lnTo>
                  <a:lnTo>
                    <a:pt x="67235" y="421863"/>
                  </a:lnTo>
                  <a:lnTo>
                    <a:pt x="52527" y="371842"/>
                  </a:lnTo>
                  <a:lnTo>
                    <a:pt x="47625" y="317500"/>
                  </a:lnTo>
                  <a:lnTo>
                    <a:pt x="52407" y="264495"/>
                  </a:lnTo>
                  <a:lnTo>
                    <a:pt x="52527" y="263157"/>
                  </a:lnTo>
                  <a:lnTo>
                    <a:pt x="67235" y="213136"/>
                  </a:lnTo>
                  <a:lnTo>
                    <a:pt x="91746" y="167436"/>
                  </a:lnTo>
                  <a:lnTo>
                    <a:pt x="126060" y="126060"/>
                  </a:lnTo>
                  <a:lnTo>
                    <a:pt x="167436" y="91746"/>
                  </a:lnTo>
                  <a:lnTo>
                    <a:pt x="213136" y="67235"/>
                  </a:lnTo>
                  <a:lnTo>
                    <a:pt x="263157" y="52527"/>
                  </a:lnTo>
                  <a:lnTo>
                    <a:pt x="317500" y="47625"/>
                  </a:lnTo>
                  <a:lnTo>
                    <a:pt x="484213" y="47625"/>
                  </a:lnTo>
                  <a:lnTo>
                    <a:pt x="469356" y="38619"/>
                  </a:lnTo>
                  <a:lnTo>
                    <a:pt x="441325" y="25006"/>
                  </a:lnTo>
                  <a:lnTo>
                    <a:pt x="411854" y="14064"/>
                  </a:lnTo>
                  <a:lnTo>
                    <a:pt x="381393" y="6249"/>
                  </a:lnTo>
                  <a:lnTo>
                    <a:pt x="349942" y="1562"/>
                  </a:lnTo>
                  <a:lnTo>
                    <a:pt x="317500" y="0"/>
                  </a:lnTo>
                  <a:close/>
                </a:path>
                <a:path w="635000" h="635000">
                  <a:moveTo>
                    <a:pt x="484213" y="47625"/>
                  </a:moveTo>
                  <a:lnTo>
                    <a:pt x="317500" y="47625"/>
                  </a:lnTo>
                  <a:lnTo>
                    <a:pt x="371842" y="52527"/>
                  </a:lnTo>
                  <a:lnTo>
                    <a:pt x="421863" y="67235"/>
                  </a:lnTo>
                  <a:lnTo>
                    <a:pt x="467563" y="91746"/>
                  </a:lnTo>
                  <a:lnTo>
                    <a:pt x="508939" y="126060"/>
                  </a:lnTo>
                  <a:lnTo>
                    <a:pt x="543253" y="167436"/>
                  </a:lnTo>
                  <a:lnTo>
                    <a:pt x="567764" y="213136"/>
                  </a:lnTo>
                  <a:lnTo>
                    <a:pt x="582472" y="263157"/>
                  </a:lnTo>
                  <a:lnTo>
                    <a:pt x="587375" y="317500"/>
                  </a:lnTo>
                  <a:lnTo>
                    <a:pt x="582592" y="370504"/>
                  </a:lnTo>
                  <a:lnTo>
                    <a:pt x="567764" y="421863"/>
                  </a:lnTo>
                  <a:lnTo>
                    <a:pt x="543253" y="467563"/>
                  </a:lnTo>
                  <a:lnTo>
                    <a:pt x="508939" y="508939"/>
                  </a:lnTo>
                  <a:lnTo>
                    <a:pt x="467563" y="543253"/>
                  </a:lnTo>
                  <a:lnTo>
                    <a:pt x="421863" y="567764"/>
                  </a:lnTo>
                  <a:lnTo>
                    <a:pt x="371842" y="582472"/>
                  </a:lnTo>
                  <a:lnTo>
                    <a:pt x="317500" y="587375"/>
                  </a:lnTo>
                  <a:lnTo>
                    <a:pt x="484213" y="587375"/>
                  </a:lnTo>
                  <a:lnTo>
                    <a:pt x="519758" y="562452"/>
                  </a:lnTo>
                  <a:lnTo>
                    <a:pt x="562441" y="519758"/>
                  </a:lnTo>
                  <a:lnTo>
                    <a:pt x="596378" y="469355"/>
                  </a:lnTo>
                  <a:lnTo>
                    <a:pt x="620935" y="411854"/>
                  </a:lnTo>
                  <a:lnTo>
                    <a:pt x="633437" y="349942"/>
                  </a:lnTo>
                  <a:lnTo>
                    <a:pt x="635000" y="317500"/>
                  </a:lnTo>
                  <a:lnTo>
                    <a:pt x="633437" y="285057"/>
                  </a:lnTo>
                  <a:lnTo>
                    <a:pt x="620935" y="223145"/>
                  </a:lnTo>
                  <a:lnTo>
                    <a:pt x="596378" y="165642"/>
                  </a:lnTo>
                  <a:lnTo>
                    <a:pt x="562441" y="115236"/>
                  </a:lnTo>
                  <a:lnTo>
                    <a:pt x="519758" y="72547"/>
                  </a:lnTo>
                  <a:lnTo>
                    <a:pt x="495501" y="54467"/>
                  </a:lnTo>
                  <a:lnTo>
                    <a:pt x="484213" y="47625"/>
                  </a:lnTo>
                  <a:close/>
                </a:path>
                <a:path w="635000" h="635000">
                  <a:moveTo>
                    <a:pt x="317500" y="127000"/>
                  </a:moveTo>
                  <a:lnTo>
                    <a:pt x="279299" y="130472"/>
                  </a:lnTo>
                  <a:lnTo>
                    <a:pt x="211833" y="158252"/>
                  </a:lnTo>
                  <a:lnTo>
                    <a:pt x="158252" y="211833"/>
                  </a:lnTo>
                  <a:lnTo>
                    <a:pt x="130472" y="279299"/>
                  </a:lnTo>
                  <a:lnTo>
                    <a:pt x="127000" y="317500"/>
                  </a:lnTo>
                  <a:lnTo>
                    <a:pt x="130472" y="355700"/>
                  </a:lnTo>
                  <a:lnTo>
                    <a:pt x="158252" y="423166"/>
                  </a:lnTo>
                  <a:lnTo>
                    <a:pt x="211833" y="476747"/>
                  </a:lnTo>
                  <a:lnTo>
                    <a:pt x="279299" y="504527"/>
                  </a:lnTo>
                  <a:lnTo>
                    <a:pt x="317500" y="508000"/>
                  </a:lnTo>
                  <a:lnTo>
                    <a:pt x="355700" y="504527"/>
                  </a:lnTo>
                  <a:lnTo>
                    <a:pt x="390921" y="494110"/>
                  </a:lnTo>
                  <a:lnTo>
                    <a:pt x="423166" y="476747"/>
                  </a:lnTo>
                  <a:lnTo>
                    <a:pt x="442880" y="460375"/>
                  </a:lnTo>
                  <a:lnTo>
                    <a:pt x="317500" y="460375"/>
                  </a:lnTo>
                  <a:lnTo>
                    <a:pt x="288850" y="457770"/>
                  </a:lnTo>
                  <a:lnTo>
                    <a:pt x="238249" y="436934"/>
                  </a:lnTo>
                  <a:lnTo>
                    <a:pt x="198065" y="396750"/>
                  </a:lnTo>
                  <a:lnTo>
                    <a:pt x="177229" y="346149"/>
                  </a:lnTo>
                  <a:lnTo>
                    <a:pt x="174625" y="317500"/>
                  </a:lnTo>
                  <a:lnTo>
                    <a:pt x="177229" y="288850"/>
                  </a:lnTo>
                  <a:lnTo>
                    <a:pt x="198065" y="238249"/>
                  </a:lnTo>
                  <a:lnTo>
                    <a:pt x="238249" y="198065"/>
                  </a:lnTo>
                  <a:lnTo>
                    <a:pt x="288850" y="177229"/>
                  </a:lnTo>
                  <a:lnTo>
                    <a:pt x="317500" y="174625"/>
                  </a:lnTo>
                  <a:lnTo>
                    <a:pt x="442880" y="174625"/>
                  </a:lnTo>
                  <a:lnTo>
                    <a:pt x="423166" y="158252"/>
                  </a:lnTo>
                  <a:lnTo>
                    <a:pt x="390921" y="140889"/>
                  </a:lnTo>
                  <a:lnTo>
                    <a:pt x="355700" y="130472"/>
                  </a:lnTo>
                  <a:lnTo>
                    <a:pt x="317500" y="127000"/>
                  </a:lnTo>
                  <a:close/>
                </a:path>
                <a:path w="635000" h="635000">
                  <a:moveTo>
                    <a:pt x="442880" y="174625"/>
                  </a:moveTo>
                  <a:lnTo>
                    <a:pt x="317500" y="174625"/>
                  </a:lnTo>
                  <a:lnTo>
                    <a:pt x="346149" y="177229"/>
                  </a:lnTo>
                  <a:lnTo>
                    <a:pt x="372565" y="185043"/>
                  </a:lnTo>
                  <a:lnTo>
                    <a:pt x="418706" y="216293"/>
                  </a:lnTo>
                  <a:lnTo>
                    <a:pt x="449956" y="262434"/>
                  </a:lnTo>
                  <a:lnTo>
                    <a:pt x="460375" y="317500"/>
                  </a:lnTo>
                  <a:lnTo>
                    <a:pt x="457770" y="346149"/>
                  </a:lnTo>
                  <a:lnTo>
                    <a:pt x="436934" y="396750"/>
                  </a:lnTo>
                  <a:lnTo>
                    <a:pt x="396750" y="436934"/>
                  </a:lnTo>
                  <a:lnTo>
                    <a:pt x="346149" y="457770"/>
                  </a:lnTo>
                  <a:lnTo>
                    <a:pt x="317500" y="460375"/>
                  </a:lnTo>
                  <a:lnTo>
                    <a:pt x="442880" y="460375"/>
                  </a:lnTo>
                  <a:lnTo>
                    <a:pt x="476747" y="423166"/>
                  </a:lnTo>
                  <a:lnTo>
                    <a:pt x="504527" y="355700"/>
                  </a:lnTo>
                  <a:lnTo>
                    <a:pt x="508000" y="317500"/>
                  </a:lnTo>
                  <a:lnTo>
                    <a:pt x="504527" y="279299"/>
                  </a:lnTo>
                  <a:lnTo>
                    <a:pt x="494110" y="244078"/>
                  </a:lnTo>
                  <a:lnTo>
                    <a:pt x="476747" y="211833"/>
                  </a:lnTo>
                  <a:lnTo>
                    <a:pt x="452437" y="182562"/>
                  </a:lnTo>
                  <a:lnTo>
                    <a:pt x="442880" y="174625"/>
                  </a:lnTo>
                  <a:close/>
                </a:path>
                <a:path w="635000" h="635000">
                  <a:moveTo>
                    <a:pt x="317500" y="254000"/>
                  </a:moveTo>
                  <a:lnTo>
                    <a:pt x="272656" y="272656"/>
                  </a:lnTo>
                  <a:lnTo>
                    <a:pt x="254000" y="317500"/>
                  </a:lnTo>
                  <a:lnTo>
                    <a:pt x="255166" y="330125"/>
                  </a:lnTo>
                  <a:lnTo>
                    <a:pt x="282452" y="370504"/>
                  </a:lnTo>
                  <a:lnTo>
                    <a:pt x="317500" y="381000"/>
                  </a:lnTo>
                  <a:lnTo>
                    <a:pt x="330125" y="379833"/>
                  </a:lnTo>
                  <a:lnTo>
                    <a:pt x="370504" y="352547"/>
                  </a:lnTo>
                  <a:lnTo>
                    <a:pt x="381000" y="317500"/>
                  </a:lnTo>
                  <a:lnTo>
                    <a:pt x="379833" y="304874"/>
                  </a:lnTo>
                  <a:lnTo>
                    <a:pt x="352547" y="264495"/>
                  </a:lnTo>
                  <a:lnTo>
                    <a:pt x="317500" y="254000"/>
                  </a:lnTo>
                  <a:close/>
                </a:path>
              </a:pathLst>
            </a:custGeom>
            <a:solidFill>
              <a:srgbClr val="85D3E2"/>
            </a:solidFill>
          </p:spPr>
          <p:txBody>
            <a:bodyPr wrap="square" lIns="0" tIns="0" rIns="0" bIns="0" rtlCol="0"/>
            <a:lstStyle/>
            <a:p>
              <a:endParaRPr>
                <a:latin typeface="Quicksand" pitchFamily="2" charset="77"/>
              </a:endParaRPr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812800" y="2438400"/>
            <a:ext cx="6985001" cy="59567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l">
              <a:lnSpc>
                <a:spcPct val="138900"/>
              </a:lnSpc>
              <a:spcBef>
                <a:spcPts val="100"/>
              </a:spcBef>
            </a:pPr>
            <a:r>
              <a:rPr lang="en-GB" sz="3000" dirty="0">
                <a:solidFill>
                  <a:srgbClr val="FFFFFF"/>
                </a:solidFill>
                <a:latin typeface="Quicksand" pitchFamily="2" charset="77"/>
                <a:cs typeface="Arial"/>
              </a:rPr>
              <a:t>(AIMS)</a:t>
            </a:r>
            <a:endParaRPr lang="en-GB" sz="3000" dirty="0">
              <a:latin typeface="Quicksand" pitchFamily="2" charset="77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0" y="508000"/>
            <a:ext cx="6985000" cy="1270000"/>
          </a:xfrm>
          <a:custGeom>
            <a:avLst/>
            <a:gdLst/>
            <a:ahLst/>
            <a:cxnLst/>
            <a:rect l="l" t="t" r="r" b="b"/>
            <a:pathLst>
              <a:path w="6985000" h="1270000">
                <a:moveTo>
                  <a:pt x="6350000" y="0"/>
                </a:moveTo>
                <a:lnTo>
                  <a:pt x="0" y="0"/>
                </a:lnTo>
                <a:lnTo>
                  <a:pt x="0" y="1270000"/>
                </a:lnTo>
                <a:lnTo>
                  <a:pt x="6350000" y="1270000"/>
                </a:lnTo>
                <a:lnTo>
                  <a:pt x="6397390" y="1268258"/>
                </a:lnTo>
                <a:lnTo>
                  <a:pt x="6443834" y="1263114"/>
                </a:lnTo>
                <a:lnTo>
                  <a:pt x="6489210" y="1254692"/>
                </a:lnTo>
                <a:lnTo>
                  <a:pt x="6533395" y="1243114"/>
                </a:lnTo>
                <a:lnTo>
                  <a:pt x="6576265" y="1228502"/>
                </a:lnTo>
                <a:lnTo>
                  <a:pt x="6617698" y="1210981"/>
                </a:lnTo>
                <a:lnTo>
                  <a:pt x="6657572" y="1190671"/>
                </a:lnTo>
                <a:lnTo>
                  <a:pt x="6695762" y="1167696"/>
                </a:lnTo>
                <a:lnTo>
                  <a:pt x="6732148" y="1142180"/>
                </a:lnTo>
                <a:lnTo>
                  <a:pt x="6766605" y="1114244"/>
                </a:lnTo>
                <a:lnTo>
                  <a:pt x="6799011" y="1084011"/>
                </a:lnTo>
                <a:lnTo>
                  <a:pt x="6829244" y="1051605"/>
                </a:lnTo>
                <a:lnTo>
                  <a:pt x="6857180" y="1017148"/>
                </a:lnTo>
                <a:lnTo>
                  <a:pt x="6882696" y="980762"/>
                </a:lnTo>
                <a:lnTo>
                  <a:pt x="6905671" y="942572"/>
                </a:lnTo>
                <a:lnTo>
                  <a:pt x="6925981" y="902698"/>
                </a:lnTo>
                <a:lnTo>
                  <a:pt x="6943502" y="861265"/>
                </a:lnTo>
                <a:lnTo>
                  <a:pt x="6958114" y="818395"/>
                </a:lnTo>
                <a:lnTo>
                  <a:pt x="6969692" y="774210"/>
                </a:lnTo>
                <a:lnTo>
                  <a:pt x="6978114" y="728834"/>
                </a:lnTo>
                <a:lnTo>
                  <a:pt x="6983258" y="682390"/>
                </a:lnTo>
                <a:lnTo>
                  <a:pt x="6985000" y="635000"/>
                </a:lnTo>
                <a:lnTo>
                  <a:pt x="6983258" y="587609"/>
                </a:lnTo>
                <a:lnTo>
                  <a:pt x="6978114" y="541165"/>
                </a:lnTo>
                <a:lnTo>
                  <a:pt x="6969692" y="495789"/>
                </a:lnTo>
                <a:lnTo>
                  <a:pt x="6958114" y="451604"/>
                </a:lnTo>
                <a:lnTo>
                  <a:pt x="6943502" y="408734"/>
                </a:lnTo>
                <a:lnTo>
                  <a:pt x="6925981" y="367301"/>
                </a:lnTo>
                <a:lnTo>
                  <a:pt x="6905671" y="327427"/>
                </a:lnTo>
                <a:lnTo>
                  <a:pt x="6882696" y="289237"/>
                </a:lnTo>
                <a:lnTo>
                  <a:pt x="6857180" y="252851"/>
                </a:lnTo>
                <a:lnTo>
                  <a:pt x="6829244" y="218394"/>
                </a:lnTo>
                <a:lnTo>
                  <a:pt x="6799011" y="185988"/>
                </a:lnTo>
                <a:lnTo>
                  <a:pt x="6766605" y="155755"/>
                </a:lnTo>
                <a:lnTo>
                  <a:pt x="6732148" y="127819"/>
                </a:lnTo>
                <a:lnTo>
                  <a:pt x="6695762" y="102303"/>
                </a:lnTo>
                <a:lnTo>
                  <a:pt x="6657572" y="79328"/>
                </a:lnTo>
                <a:lnTo>
                  <a:pt x="6617698" y="59018"/>
                </a:lnTo>
                <a:lnTo>
                  <a:pt x="6576265" y="41497"/>
                </a:lnTo>
                <a:lnTo>
                  <a:pt x="6533395" y="26885"/>
                </a:lnTo>
                <a:lnTo>
                  <a:pt x="6489210" y="15307"/>
                </a:lnTo>
                <a:lnTo>
                  <a:pt x="6443834" y="6885"/>
                </a:lnTo>
                <a:lnTo>
                  <a:pt x="6397390" y="1741"/>
                </a:lnTo>
                <a:lnTo>
                  <a:pt x="6350000" y="0"/>
                </a:lnTo>
                <a:close/>
              </a:path>
            </a:pathLst>
          </a:custGeom>
          <a:solidFill>
            <a:srgbClr val="1ED0F6"/>
          </a:solidFill>
        </p:spPr>
        <p:txBody>
          <a:bodyPr wrap="square" lIns="0" tIns="0" rIns="0" bIns="0" rtlCol="0"/>
          <a:lstStyle/>
          <a:p>
            <a:endParaRPr>
              <a:latin typeface="Quicksand" pitchFamily="2" charset="77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35" dirty="0">
                <a:latin typeface="Quicksand" pitchFamily="2" charset="77"/>
              </a:rPr>
              <a:t>Aims</a:t>
            </a:r>
          </a:p>
        </p:txBody>
      </p:sp>
      <p:grpSp>
        <p:nvGrpSpPr>
          <p:cNvPr id="9" name="object 9"/>
          <p:cNvGrpSpPr/>
          <p:nvPr/>
        </p:nvGrpSpPr>
        <p:grpSpPr>
          <a:xfrm>
            <a:off x="11430000" y="2540000"/>
            <a:ext cx="4889500" cy="6667500"/>
            <a:chOff x="11430000" y="2540000"/>
            <a:chExt cx="4889500" cy="6667500"/>
          </a:xfrm>
        </p:grpSpPr>
        <p:pic>
          <p:nvPicPr>
            <p:cNvPr id="10" name="image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430000" y="2540000"/>
              <a:ext cx="4826000" cy="6604000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11493500" y="2603500"/>
              <a:ext cx="4762500" cy="6540500"/>
            </a:xfrm>
            <a:custGeom>
              <a:avLst/>
              <a:gdLst/>
              <a:ahLst/>
              <a:cxnLst/>
              <a:rect l="l" t="t" r="r" b="b"/>
              <a:pathLst>
                <a:path w="4762500" h="6540500">
                  <a:moveTo>
                    <a:pt x="4762500" y="239038"/>
                  </a:moveTo>
                  <a:lnTo>
                    <a:pt x="4690752" y="211774"/>
                  </a:lnTo>
                  <a:lnTo>
                    <a:pt x="4647481" y="196245"/>
                  </a:lnTo>
                  <a:lnTo>
                    <a:pt x="4603950" y="181272"/>
                  </a:lnTo>
                  <a:lnTo>
                    <a:pt x="4560164" y="166860"/>
                  </a:lnTo>
                  <a:lnTo>
                    <a:pt x="4516126" y="153013"/>
                  </a:lnTo>
                  <a:lnTo>
                    <a:pt x="4471842" y="139735"/>
                  </a:lnTo>
                  <a:lnTo>
                    <a:pt x="4427316" y="127030"/>
                  </a:lnTo>
                  <a:lnTo>
                    <a:pt x="4382551" y="114903"/>
                  </a:lnTo>
                  <a:lnTo>
                    <a:pt x="4337553" y="103359"/>
                  </a:lnTo>
                  <a:lnTo>
                    <a:pt x="4292325" y="92400"/>
                  </a:lnTo>
                  <a:lnTo>
                    <a:pt x="4246872" y="82033"/>
                  </a:lnTo>
                  <a:lnTo>
                    <a:pt x="4201197" y="72260"/>
                  </a:lnTo>
                  <a:lnTo>
                    <a:pt x="4155307" y="63087"/>
                  </a:lnTo>
                  <a:lnTo>
                    <a:pt x="4109204" y="54518"/>
                  </a:lnTo>
                  <a:lnTo>
                    <a:pt x="4062893" y="46556"/>
                  </a:lnTo>
                  <a:lnTo>
                    <a:pt x="4016378" y="39207"/>
                  </a:lnTo>
                  <a:lnTo>
                    <a:pt x="3969664" y="32474"/>
                  </a:lnTo>
                  <a:lnTo>
                    <a:pt x="3922754" y="26362"/>
                  </a:lnTo>
                  <a:lnTo>
                    <a:pt x="3875654" y="20875"/>
                  </a:lnTo>
                  <a:lnTo>
                    <a:pt x="3828368" y="16017"/>
                  </a:lnTo>
                  <a:lnTo>
                    <a:pt x="3780899" y="11793"/>
                  </a:lnTo>
                  <a:lnTo>
                    <a:pt x="3733252" y="8208"/>
                  </a:lnTo>
                  <a:lnTo>
                    <a:pt x="3685431" y="5264"/>
                  </a:lnTo>
                  <a:lnTo>
                    <a:pt x="3637442" y="2967"/>
                  </a:lnTo>
                  <a:lnTo>
                    <a:pt x="3589287" y="1321"/>
                  </a:lnTo>
                  <a:lnTo>
                    <a:pt x="3540971" y="331"/>
                  </a:lnTo>
                  <a:lnTo>
                    <a:pt x="3492500" y="0"/>
                  </a:lnTo>
                  <a:lnTo>
                    <a:pt x="3444028" y="331"/>
                  </a:lnTo>
                  <a:lnTo>
                    <a:pt x="3395712" y="1321"/>
                  </a:lnTo>
                  <a:lnTo>
                    <a:pt x="3347557" y="2967"/>
                  </a:lnTo>
                  <a:lnTo>
                    <a:pt x="3299568" y="5264"/>
                  </a:lnTo>
                  <a:lnTo>
                    <a:pt x="3251747" y="8208"/>
                  </a:lnTo>
                  <a:lnTo>
                    <a:pt x="3204100" y="11793"/>
                  </a:lnTo>
                  <a:lnTo>
                    <a:pt x="3156631" y="16017"/>
                  </a:lnTo>
                  <a:lnTo>
                    <a:pt x="3109345" y="20875"/>
                  </a:lnTo>
                  <a:lnTo>
                    <a:pt x="3062245" y="26362"/>
                  </a:lnTo>
                  <a:lnTo>
                    <a:pt x="3015335" y="32474"/>
                  </a:lnTo>
                  <a:lnTo>
                    <a:pt x="2968621" y="39207"/>
                  </a:lnTo>
                  <a:lnTo>
                    <a:pt x="2922106" y="46556"/>
                  </a:lnTo>
                  <a:lnTo>
                    <a:pt x="2875795" y="54518"/>
                  </a:lnTo>
                  <a:lnTo>
                    <a:pt x="2829692" y="63087"/>
                  </a:lnTo>
                  <a:lnTo>
                    <a:pt x="2783802" y="72260"/>
                  </a:lnTo>
                  <a:lnTo>
                    <a:pt x="2738127" y="82033"/>
                  </a:lnTo>
                  <a:lnTo>
                    <a:pt x="2692674" y="92400"/>
                  </a:lnTo>
                  <a:lnTo>
                    <a:pt x="2647446" y="103359"/>
                  </a:lnTo>
                  <a:lnTo>
                    <a:pt x="2602448" y="114903"/>
                  </a:lnTo>
                  <a:lnTo>
                    <a:pt x="2557683" y="127030"/>
                  </a:lnTo>
                  <a:lnTo>
                    <a:pt x="2513157" y="139735"/>
                  </a:lnTo>
                  <a:lnTo>
                    <a:pt x="2468873" y="153013"/>
                  </a:lnTo>
                  <a:lnTo>
                    <a:pt x="2424835" y="166860"/>
                  </a:lnTo>
                  <a:lnTo>
                    <a:pt x="2381049" y="181272"/>
                  </a:lnTo>
                  <a:lnTo>
                    <a:pt x="2337518" y="196245"/>
                  </a:lnTo>
                  <a:lnTo>
                    <a:pt x="2294247" y="211774"/>
                  </a:lnTo>
                  <a:lnTo>
                    <a:pt x="2251239" y="227856"/>
                  </a:lnTo>
                  <a:lnTo>
                    <a:pt x="2208500" y="244485"/>
                  </a:lnTo>
                  <a:lnTo>
                    <a:pt x="2166033" y="261657"/>
                  </a:lnTo>
                  <a:lnTo>
                    <a:pt x="2123843" y="279368"/>
                  </a:lnTo>
                  <a:lnTo>
                    <a:pt x="2081934" y="297615"/>
                  </a:lnTo>
                  <a:lnTo>
                    <a:pt x="2040311" y="316392"/>
                  </a:lnTo>
                  <a:lnTo>
                    <a:pt x="1998977" y="335695"/>
                  </a:lnTo>
                  <a:lnTo>
                    <a:pt x="1957938" y="355520"/>
                  </a:lnTo>
                  <a:lnTo>
                    <a:pt x="1917196" y="375862"/>
                  </a:lnTo>
                  <a:lnTo>
                    <a:pt x="1876758" y="396718"/>
                  </a:lnTo>
                  <a:lnTo>
                    <a:pt x="1836626" y="418083"/>
                  </a:lnTo>
                  <a:lnTo>
                    <a:pt x="1796805" y="439953"/>
                  </a:lnTo>
                  <a:lnTo>
                    <a:pt x="1757300" y="462323"/>
                  </a:lnTo>
                  <a:lnTo>
                    <a:pt x="1718115" y="485189"/>
                  </a:lnTo>
                  <a:lnTo>
                    <a:pt x="1679254" y="508547"/>
                  </a:lnTo>
                  <a:lnTo>
                    <a:pt x="1640722" y="532392"/>
                  </a:lnTo>
                  <a:lnTo>
                    <a:pt x="1602522" y="556721"/>
                  </a:lnTo>
                  <a:lnTo>
                    <a:pt x="1564659" y="581529"/>
                  </a:lnTo>
                  <a:lnTo>
                    <a:pt x="1527137" y="606811"/>
                  </a:lnTo>
                  <a:lnTo>
                    <a:pt x="1489961" y="632564"/>
                  </a:lnTo>
                  <a:lnTo>
                    <a:pt x="1453135" y="658783"/>
                  </a:lnTo>
                  <a:lnTo>
                    <a:pt x="1416663" y="685463"/>
                  </a:lnTo>
                  <a:lnTo>
                    <a:pt x="1380550" y="712601"/>
                  </a:lnTo>
                  <a:lnTo>
                    <a:pt x="1344800" y="740192"/>
                  </a:lnTo>
                  <a:lnTo>
                    <a:pt x="1309416" y="768231"/>
                  </a:lnTo>
                  <a:lnTo>
                    <a:pt x="1274404" y="796716"/>
                  </a:lnTo>
                  <a:lnTo>
                    <a:pt x="1239768" y="825640"/>
                  </a:lnTo>
                  <a:lnTo>
                    <a:pt x="1205512" y="855001"/>
                  </a:lnTo>
                  <a:lnTo>
                    <a:pt x="1171640" y="884793"/>
                  </a:lnTo>
                  <a:lnTo>
                    <a:pt x="1138157" y="915012"/>
                  </a:lnTo>
                  <a:lnTo>
                    <a:pt x="1105066" y="945655"/>
                  </a:lnTo>
                  <a:lnTo>
                    <a:pt x="1072373" y="976716"/>
                  </a:lnTo>
                  <a:lnTo>
                    <a:pt x="1040082" y="1008191"/>
                  </a:lnTo>
                  <a:lnTo>
                    <a:pt x="1008196" y="1040077"/>
                  </a:lnTo>
                  <a:lnTo>
                    <a:pt x="976720" y="1072368"/>
                  </a:lnTo>
                  <a:lnTo>
                    <a:pt x="945659" y="1105061"/>
                  </a:lnTo>
                  <a:lnTo>
                    <a:pt x="915017" y="1138152"/>
                  </a:lnTo>
                  <a:lnTo>
                    <a:pt x="884797" y="1171635"/>
                  </a:lnTo>
                  <a:lnTo>
                    <a:pt x="855005" y="1205507"/>
                  </a:lnTo>
                  <a:lnTo>
                    <a:pt x="825644" y="1239763"/>
                  </a:lnTo>
                  <a:lnTo>
                    <a:pt x="796720" y="1274399"/>
                  </a:lnTo>
                  <a:lnTo>
                    <a:pt x="768235" y="1309411"/>
                  </a:lnTo>
                  <a:lnTo>
                    <a:pt x="740196" y="1344794"/>
                  </a:lnTo>
                  <a:lnTo>
                    <a:pt x="712605" y="1380545"/>
                  </a:lnTo>
                  <a:lnTo>
                    <a:pt x="685467" y="1416658"/>
                  </a:lnTo>
                  <a:lnTo>
                    <a:pt x="658786" y="1453130"/>
                  </a:lnTo>
                  <a:lnTo>
                    <a:pt x="632567" y="1489956"/>
                  </a:lnTo>
                  <a:lnTo>
                    <a:pt x="606815" y="1527132"/>
                  </a:lnTo>
                  <a:lnTo>
                    <a:pt x="581532" y="1564653"/>
                  </a:lnTo>
                  <a:lnTo>
                    <a:pt x="556724" y="1602516"/>
                  </a:lnTo>
                  <a:lnTo>
                    <a:pt x="532396" y="1640716"/>
                  </a:lnTo>
                  <a:lnTo>
                    <a:pt x="508550" y="1679249"/>
                  </a:lnTo>
                  <a:lnTo>
                    <a:pt x="485192" y="1718110"/>
                  </a:lnTo>
                  <a:lnTo>
                    <a:pt x="462325" y="1757295"/>
                  </a:lnTo>
                  <a:lnTo>
                    <a:pt x="439955" y="1796800"/>
                  </a:lnTo>
                  <a:lnTo>
                    <a:pt x="418085" y="1836620"/>
                  </a:lnTo>
                  <a:lnTo>
                    <a:pt x="396720" y="1876752"/>
                  </a:lnTo>
                  <a:lnTo>
                    <a:pt x="375864" y="1917191"/>
                  </a:lnTo>
                  <a:lnTo>
                    <a:pt x="355522" y="1957932"/>
                  </a:lnTo>
                  <a:lnTo>
                    <a:pt x="335697" y="1998972"/>
                  </a:lnTo>
                  <a:lnTo>
                    <a:pt x="316394" y="2040306"/>
                  </a:lnTo>
                  <a:lnTo>
                    <a:pt x="297617" y="2081929"/>
                  </a:lnTo>
                  <a:lnTo>
                    <a:pt x="279370" y="2123838"/>
                  </a:lnTo>
                  <a:lnTo>
                    <a:pt x="261659" y="2166028"/>
                  </a:lnTo>
                  <a:lnTo>
                    <a:pt x="244486" y="2208495"/>
                  </a:lnTo>
                  <a:lnTo>
                    <a:pt x="227857" y="2251234"/>
                  </a:lnTo>
                  <a:lnTo>
                    <a:pt x="211776" y="2294241"/>
                  </a:lnTo>
                  <a:lnTo>
                    <a:pt x="196247" y="2337513"/>
                  </a:lnTo>
                  <a:lnTo>
                    <a:pt x="181274" y="2381044"/>
                  </a:lnTo>
                  <a:lnTo>
                    <a:pt x="166861" y="2424830"/>
                  </a:lnTo>
                  <a:lnTo>
                    <a:pt x="153014" y="2468868"/>
                  </a:lnTo>
                  <a:lnTo>
                    <a:pt x="139736" y="2513152"/>
                  </a:lnTo>
                  <a:lnTo>
                    <a:pt x="127031" y="2557679"/>
                  </a:lnTo>
                  <a:lnTo>
                    <a:pt x="114904" y="2602444"/>
                  </a:lnTo>
                  <a:lnTo>
                    <a:pt x="103359" y="2647442"/>
                  </a:lnTo>
                  <a:lnTo>
                    <a:pt x="92401" y="2692670"/>
                  </a:lnTo>
                  <a:lnTo>
                    <a:pt x="82033" y="2738124"/>
                  </a:lnTo>
                  <a:lnTo>
                    <a:pt x="72261" y="2783798"/>
                  </a:lnTo>
                  <a:lnTo>
                    <a:pt x="63088" y="2829689"/>
                  </a:lnTo>
                  <a:lnTo>
                    <a:pt x="54518" y="2875792"/>
                  </a:lnTo>
                  <a:lnTo>
                    <a:pt x="46556" y="2922103"/>
                  </a:lnTo>
                  <a:lnTo>
                    <a:pt x="39207" y="2968618"/>
                  </a:lnTo>
                  <a:lnTo>
                    <a:pt x="32474" y="3015333"/>
                  </a:lnTo>
                  <a:lnTo>
                    <a:pt x="26362" y="3062242"/>
                  </a:lnTo>
                  <a:lnTo>
                    <a:pt x="20875" y="3109343"/>
                  </a:lnTo>
                  <a:lnTo>
                    <a:pt x="16017" y="3156629"/>
                  </a:lnTo>
                  <a:lnTo>
                    <a:pt x="11794" y="3204099"/>
                  </a:lnTo>
                  <a:lnTo>
                    <a:pt x="8208" y="3251746"/>
                  </a:lnTo>
                  <a:lnTo>
                    <a:pt x="5264" y="3299566"/>
                  </a:lnTo>
                  <a:lnTo>
                    <a:pt x="2967" y="3347556"/>
                  </a:lnTo>
                  <a:lnTo>
                    <a:pt x="1321" y="3395711"/>
                  </a:lnTo>
                  <a:lnTo>
                    <a:pt x="331" y="3444027"/>
                  </a:lnTo>
                  <a:lnTo>
                    <a:pt x="0" y="3492500"/>
                  </a:lnTo>
                  <a:lnTo>
                    <a:pt x="331" y="3540972"/>
                  </a:lnTo>
                  <a:lnTo>
                    <a:pt x="1321" y="3589288"/>
                  </a:lnTo>
                  <a:lnTo>
                    <a:pt x="2967" y="3637443"/>
                  </a:lnTo>
                  <a:lnTo>
                    <a:pt x="5264" y="3685433"/>
                  </a:lnTo>
                  <a:lnTo>
                    <a:pt x="8208" y="3733253"/>
                  </a:lnTo>
                  <a:lnTo>
                    <a:pt x="11794" y="3780900"/>
                  </a:lnTo>
                  <a:lnTo>
                    <a:pt x="16017" y="3828370"/>
                  </a:lnTo>
                  <a:lnTo>
                    <a:pt x="20875" y="3875656"/>
                  </a:lnTo>
                  <a:lnTo>
                    <a:pt x="26362" y="3922757"/>
                  </a:lnTo>
                  <a:lnTo>
                    <a:pt x="32474" y="3969666"/>
                  </a:lnTo>
                  <a:lnTo>
                    <a:pt x="39207" y="4016381"/>
                  </a:lnTo>
                  <a:lnTo>
                    <a:pt x="46556" y="4062896"/>
                  </a:lnTo>
                  <a:lnTo>
                    <a:pt x="54518" y="4109207"/>
                  </a:lnTo>
                  <a:lnTo>
                    <a:pt x="63088" y="4155310"/>
                  </a:lnTo>
                  <a:lnTo>
                    <a:pt x="72261" y="4201201"/>
                  </a:lnTo>
                  <a:lnTo>
                    <a:pt x="82033" y="4246875"/>
                  </a:lnTo>
                  <a:lnTo>
                    <a:pt x="92401" y="4292329"/>
                  </a:lnTo>
                  <a:lnTo>
                    <a:pt x="103359" y="4337557"/>
                  </a:lnTo>
                  <a:lnTo>
                    <a:pt x="114904" y="4382555"/>
                  </a:lnTo>
                  <a:lnTo>
                    <a:pt x="127031" y="4427320"/>
                  </a:lnTo>
                  <a:lnTo>
                    <a:pt x="139736" y="4471847"/>
                  </a:lnTo>
                  <a:lnTo>
                    <a:pt x="153014" y="4516131"/>
                  </a:lnTo>
                  <a:lnTo>
                    <a:pt x="166861" y="4560169"/>
                  </a:lnTo>
                  <a:lnTo>
                    <a:pt x="181274" y="4603955"/>
                  </a:lnTo>
                  <a:lnTo>
                    <a:pt x="196247" y="4647486"/>
                  </a:lnTo>
                  <a:lnTo>
                    <a:pt x="211776" y="4690758"/>
                  </a:lnTo>
                  <a:lnTo>
                    <a:pt x="227857" y="4733765"/>
                  </a:lnTo>
                  <a:lnTo>
                    <a:pt x="244486" y="4776504"/>
                  </a:lnTo>
                  <a:lnTo>
                    <a:pt x="261659" y="4818971"/>
                  </a:lnTo>
                  <a:lnTo>
                    <a:pt x="279370" y="4861161"/>
                  </a:lnTo>
                  <a:lnTo>
                    <a:pt x="297617" y="4903070"/>
                  </a:lnTo>
                  <a:lnTo>
                    <a:pt x="316394" y="4944693"/>
                  </a:lnTo>
                  <a:lnTo>
                    <a:pt x="335697" y="4986027"/>
                  </a:lnTo>
                  <a:lnTo>
                    <a:pt x="355522" y="5027067"/>
                  </a:lnTo>
                  <a:lnTo>
                    <a:pt x="375864" y="5067808"/>
                  </a:lnTo>
                  <a:lnTo>
                    <a:pt x="396720" y="5108247"/>
                  </a:lnTo>
                  <a:lnTo>
                    <a:pt x="418085" y="5148379"/>
                  </a:lnTo>
                  <a:lnTo>
                    <a:pt x="439955" y="5188199"/>
                  </a:lnTo>
                  <a:lnTo>
                    <a:pt x="462325" y="5227704"/>
                  </a:lnTo>
                  <a:lnTo>
                    <a:pt x="485192" y="5266889"/>
                  </a:lnTo>
                  <a:lnTo>
                    <a:pt x="508550" y="5305750"/>
                  </a:lnTo>
                  <a:lnTo>
                    <a:pt x="532396" y="5344283"/>
                  </a:lnTo>
                  <a:lnTo>
                    <a:pt x="556724" y="5382483"/>
                  </a:lnTo>
                  <a:lnTo>
                    <a:pt x="581532" y="5420346"/>
                  </a:lnTo>
                  <a:lnTo>
                    <a:pt x="606815" y="5457867"/>
                  </a:lnTo>
                  <a:lnTo>
                    <a:pt x="632567" y="5495043"/>
                  </a:lnTo>
                  <a:lnTo>
                    <a:pt x="658786" y="5531869"/>
                  </a:lnTo>
                  <a:lnTo>
                    <a:pt x="685467" y="5568341"/>
                  </a:lnTo>
                  <a:lnTo>
                    <a:pt x="712605" y="5604454"/>
                  </a:lnTo>
                  <a:lnTo>
                    <a:pt x="740196" y="5640205"/>
                  </a:lnTo>
                  <a:lnTo>
                    <a:pt x="768235" y="5675588"/>
                  </a:lnTo>
                  <a:lnTo>
                    <a:pt x="796720" y="5710600"/>
                  </a:lnTo>
                  <a:lnTo>
                    <a:pt x="825644" y="5745236"/>
                  </a:lnTo>
                  <a:lnTo>
                    <a:pt x="855005" y="5779492"/>
                  </a:lnTo>
                  <a:lnTo>
                    <a:pt x="884797" y="5813364"/>
                  </a:lnTo>
                  <a:lnTo>
                    <a:pt x="915017" y="5846847"/>
                  </a:lnTo>
                  <a:lnTo>
                    <a:pt x="945659" y="5879938"/>
                  </a:lnTo>
                  <a:lnTo>
                    <a:pt x="976720" y="5912631"/>
                  </a:lnTo>
                  <a:lnTo>
                    <a:pt x="1008196" y="5944922"/>
                  </a:lnTo>
                  <a:lnTo>
                    <a:pt x="1040082" y="5976808"/>
                  </a:lnTo>
                  <a:lnTo>
                    <a:pt x="1072373" y="6008283"/>
                  </a:lnTo>
                  <a:lnTo>
                    <a:pt x="1105066" y="6039344"/>
                  </a:lnTo>
                  <a:lnTo>
                    <a:pt x="1138157" y="6069987"/>
                  </a:lnTo>
                  <a:lnTo>
                    <a:pt x="1171640" y="6100206"/>
                  </a:lnTo>
                  <a:lnTo>
                    <a:pt x="1205512" y="6129998"/>
                  </a:lnTo>
                  <a:lnTo>
                    <a:pt x="1239768" y="6159359"/>
                  </a:lnTo>
                  <a:lnTo>
                    <a:pt x="1274404" y="6188283"/>
                  </a:lnTo>
                  <a:lnTo>
                    <a:pt x="1309416" y="6216768"/>
                  </a:lnTo>
                  <a:lnTo>
                    <a:pt x="1344800" y="6244807"/>
                  </a:lnTo>
                  <a:lnTo>
                    <a:pt x="1380550" y="6272398"/>
                  </a:lnTo>
                  <a:lnTo>
                    <a:pt x="1416663" y="6299536"/>
                  </a:lnTo>
                  <a:lnTo>
                    <a:pt x="1453135" y="6326216"/>
                  </a:lnTo>
                  <a:lnTo>
                    <a:pt x="1489961" y="6352435"/>
                  </a:lnTo>
                  <a:lnTo>
                    <a:pt x="1527137" y="6378188"/>
                  </a:lnTo>
                  <a:lnTo>
                    <a:pt x="1564659" y="6403470"/>
                  </a:lnTo>
                  <a:lnTo>
                    <a:pt x="1602522" y="6428278"/>
                  </a:lnTo>
                  <a:lnTo>
                    <a:pt x="1640722" y="6452607"/>
                  </a:lnTo>
                  <a:lnTo>
                    <a:pt x="1679254" y="6476452"/>
                  </a:lnTo>
                  <a:lnTo>
                    <a:pt x="1718115" y="6499810"/>
                  </a:lnTo>
                  <a:lnTo>
                    <a:pt x="1757300" y="6522676"/>
                  </a:lnTo>
                  <a:lnTo>
                    <a:pt x="1788776" y="6540500"/>
                  </a:lnTo>
                </a:path>
              </a:pathLst>
            </a:custGeom>
            <a:ln w="1270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Quicksand" pitchFamily="2" charset="77"/>
              </a:endParaRPr>
            </a:p>
          </p:txBody>
        </p:sp>
      </p:grp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xfrm>
            <a:off x="403353" y="8623300"/>
            <a:ext cx="155575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pc="-50" dirty="0">
                <a:latin typeface="Quicksand" pitchFamily="2" charset="77"/>
              </a:rPr>
              <a:t>3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1003300" y="8623300"/>
            <a:ext cx="8572500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GB" sz="1000" dirty="0">
                <a:solidFill>
                  <a:srgbClr val="FFFFFF"/>
                </a:solidFill>
                <a:latin typeface="Quicksand" pitchFamily="2" charset="77"/>
                <a:cs typeface="Arial"/>
              </a:rPr>
              <a:t>(Title)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08000"/>
            <a:ext cx="6985000" cy="1270000"/>
          </a:xfrm>
          <a:custGeom>
            <a:avLst/>
            <a:gdLst/>
            <a:ahLst/>
            <a:cxnLst/>
            <a:rect l="l" t="t" r="r" b="b"/>
            <a:pathLst>
              <a:path w="6985000" h="1270000">
                <a:moveTo>
                  <a:pt x="6350000" y="0"/>
                </a:moveTo>
                <a:lnTo>
                  <a:pt x="0" y="0"/>
                </a:lnTo>
                <a:lnTo>
                  <a:pt x="0" y="1270000"/>
                </a:lnTo>
                <a:lnTo>
                  <a:pt x="6350000" y="1270000"/>
                </a:lnTo>
                <a:lnTo>
                  <a:pt x="6397390" y="1268258"/>
                </a:lnTo>
                <a:lnTo>
                  <a:pt x="6443834" y="1263114"/>
                </a:lnTo>
                <a:lnTo>
                  <a:pt x="6489210" y="1254692"/>
                </a:lnTo>
                <a:lnTo>
                  <a:pt x="6533395" y="1243114"/>
                </a:lnTo>
                <a:lnTo>
                  <a:pt x="6576265" y="1228502"/>
                </a:lnTo>
                <a:lnTo>
                  <a:pt x="6617698" y="1210981"/>
                </a:lnTo>
                <a:lnTo>
                  <a:pt x="6657572" y="1190671"/>
                </a:lnTo>
                <a:lnTo>
                  <a:pt x="6695762" y="1167696"/>
                </a:lnTo>
                <a:lnTo>
                  <a:pt x="6732148" y="1142180"/>
                </a:lnTo>
                <a:lnTo>
                  <a:pt x="6766605" y="1114244"/>
                </a:lnTo>
                <a:lnTo>
                  <a:pt x="6799011" y="1084011"/>
                </a:lnTo>
                <a:lnTo>
                  <a:pt x="6829244" y="1051605"/>
                </a:lnTo>
                <a:lnTo>
                  <a:pt x="6857180" y="1017148"/>
                </a:lnTo>
                <a:lnTo>
                  <a:pt x="6882696" y="980762"/>
                </a:lnTo>
                <a:lnTo>
                  <a:pt x="6905671" y="942572"/>
                </a:lnTo>
                <a:lnTo>
                  <a:pt x="6925981" y="902698"/>
                </a:lnTo>
                <a:lnTo>
                  <a:pt x="6943502" y="861265"/>
                </a:lnTo>
                <a:lnTo>
                  <a:pt x="6958114" y="818395"/>
                </a:lnTo>
                <a:lnTo>
                  <a:pt x="6969692" y="774210"/>
                </a:lnTo>
                <a:lnTo>
                  <a:pt x="6978114" y="728834"/>
                </a:lnTo>
                <a:lnTo>
                  <a:pt x="6983258" y="682390"/>
                </a:lnTo>
                <a:lnTo>
                  <a:pt x="6985000" y="635000"/>
                </a:lnTo>
                <a:lnTo>
                  <a:pt x="6983258" y="587609"/>
                </a:lnTo>
                <a:lnTo>
                  <a:pt x="6978114" y="541165"/>
                </a:lnTo>
                <a:lnTo>
                  <a:pt x="6969692" y="495789"/>
                </a:lnTo>
                <a:lnTo>
                  <a:pt x="6958114" y="451604"/>
                </a:lnTo>
                <a:lnTo>
                  <a:pt x="6943502" y="408734"/>
                </a:lnTo>
                <a:lnTo>
                  <a:pt x="6925981" y="367301"/>
                </a:lnTo>
                <a:lnTo>
                  <a:pt x="6905671" y="327427"/>
                </a:lnTo>
                <a:lnTo>
                  <a:pt x="6882696" y="289237"/>
                </a:lnTo>
                <a:lnTo>
                  <a:pt x="6857180" y="252851"/>
                </a:lnTo>
                <a:lnTo>
                  <a:pt x="6829244" y="218394"/>
                </a:lnTo>
                <a:lnTo>
                  <a:pt x="6799011" y="185988"/>
                </a:lnTo>
                <a:lnTo>
                  <a:pt x="6766605" y="155755"/>
                </a:lnTo>
                <a:lnTo>
                  <a:pt x="6732148" y="127819"/>
                </a:lnTo>
                <a:lnTo>
                  <a:pt x="6695762" y="102303"/>
                </a:lnTo>
                <a:lnTo>
                  <a:pt x="6657572" y="79328"/>
                </a:lnTo>
                <a:lnTo>
                  <a:pt x="6617698" y="59018"/>
                </a:lnTo>
                <a:lnTo>
                  <a:pt x="6576265" y="41497"/>
                </a:lnTo>
                <a:lnTo>
                  <a:pt x="6533395" y="26885"/>
                </a:lnTo>
                <a:lnTo>
                  <a:pt x="6489210" y="15307"/>
                </a:lnTo>
                <a:lnTo>
                  <a:pt x="6443834" y="6885"/>
                </a:lnTo>
                <a:lnTo>
                  <a:pt x="6397390" y="1741"/>
                </a:lnTo>
                <a:lnTo>
                  <a:pt x="6350000" y="0"/>
                </a:lnTo>
                <a:close/>
              </a:path>
            </a:pathLst>
          </a:custGeom>
          <a:solidFill>
            <a:srgbClr val="013655"/>
          </a:solidFill>
        </p:spPr>
        <p:txBody>
          <a:bodyPr wrap="square" lIns="0" tIns="0" rIns="0" bIns="0" rtlCol="0"/>
          <a:lstStyle/>
          <a:p>
            <a:endParaRPr>
              <a:latin typeface="Quicksand" pitchFamily="2" charset="77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4478000" y="508000"/>
            <a:ext cx="1270000" cy="1270000"/>
            <a:chOff x="14478000" y="508000"/>
            <a:chExt cx="1270000" cy="1270000"/>
          </a:xfrm>
        </p:grpSpPr>
        <p:sp>
          <p:nvSpPr>
            <p:cNvPr id="4" name="object 4"/>
            <p:cNvSpPr/>
            <p:nvPr/>
          </p:nvSpPr>
          <p:spPr>
            <a:xfrm>
              <a:off x="14478000" y="50800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>
                  <a:moveTo>
                    <a:pt x="635000" y="0"/>
                  </a:moveTo>
                  <a:lnTo>
                    <a:pt x="587609" y="1741"/>
                  </a:lnTo>
                  <a:lnTo>
                    <a:pt x="541165" y="6885"/>
                  </a:lnTo>
                  <a:lnTo>
                    <a:pt x="495789" y="15307"/>
                  </a:lnTo>
                  <a:lnTo>
                    <a:pt x="451604" y="26885"/>
                  </a:lnTo>
                  <a:lnTo>
                    <a:pt x="408734" y="41497"/>
                  </a:lnTo>
                  <a:lnTo>
                    <a:pt x="367301" y="59018"/>
                  </a:lnTo>
                  <a:lnTo>
                    <a:pt x="327427" y="79328"/>
                  </a:lnTo>
                  <a:lnTo>
                    <a:pt x="289237" y="102303"/>
                  </a:lnTo>
                  <a:lnTo>
                    <a:pt x="252851" y="127819"/>
                  </a:lnTo>
                  <a:lnTo>
                    <a:pt x="218394" y="155755"/>
                  </a:lnTo>
                  <a:lnTo>
                    <a:pt x="185988" y="185988"/>
                  </a:lnTo>
                  <a:lnTo>
                    <a:pt x="155755" y="218394"/>
                  </a:lnTo>
                  <a:lnTo>
                    <a:pt x="127819" y="252851"/>
                  </a:lnTo>
                  <a:lnTo>
                    <a:pt x="102303" y="289237"/>
                  </a:lnTo>
                  <a:lnTo>
                    <a:pt x="79328" y="327427"/>
                  </a:lnTo>
                  <a:lnTo>
                    <a:pt x="59018" y="367301"/>
                  </a:lnTo>
                  <a:lnTo>
                    <a:pt x="41497" y="408734"/>
                  </a:lnTo>
                  <a:lnTo>
                    <a:pt x="26885" y="451604"/>
                  </a:lnTo>
                  <a:lnTo>
                    <a:pt x="15307" y="495789"/>
                  </a:lnTo>
                  <a:lnTo>
                    <a:pt x="6885" y="541165"/>
                  </a:lnTo>
                  <a:lnTo>
                    <a:pt x="1741" y="587609"/>
                  </a:lnTo>
                  <a:lnTo>
                    <a:pt x="0" y="635000"/>
                  </a:lnTo>
                  <a:lnTo>
                    <a:pt x="1741" y="682390"/>
                  </a:lnTo>
                  <a:lnTo>
                    <a:pt x="6885" y="728834"/>
                  </a:lnTo>
                  <a:lnTo>
                    <a:pt x="15307" y="774210"/>
                  </a:lnTo>
                  <a:lnTo>
                    <a:pt x="26885" y="818395"/>
                  </a:lnTo>
                  <a:lnTo>
                    <a:pt x="41497" y="861265"/>
                  </a:lnTo>
                  <a:lnTo>
                    <a:pt x="59018" y="902698"/>
                  </a:lnTo>
                  <a:lnTo>
                    <a:pt x="79328" y="942572"/>
                  </a:lnTo>
                  <a:lnTo>
                    <a:pt x="102303" y="980762"/>
                  </a:lnTo>
                  <a:lnTo>
                    <a:pt x="127819" y="1017148"/>
                  </a:lnTo>
                  <a:lnTo>
                    <a:pt x="155755" y="1051605"/>
                  </a:lnTo>
                  <a:lnTo>
                    <a:pt x="185988" y="1084011"/>
                  </a:lnTo>
                  <a:lnTo>
                    <a:pt x="218394" y="1114244"/>
                  </a:lnTo>
                  <a:lnTo>
                    <a:pt x="252851" y="1142180"/>
                  </a:lnTo>
                  <a:lnTo>
                    <a:pt x="289237" y="1167696"/>
                  </a:lnTo>
                  <a:lnTo>
                    <a:pt x="327427" y="1190671"/>
                  </a:lnTo>
                  <a:lnTo>
                    <a:pt x="367301" y="1210981"/>
                  </a:lnTo>
                  <a:lnTo>
                    <a:pt x="408734" y="1228502"/>
                  </a:lnTo>
                  <a:lnTo>
                    <a:pt x="451604" y="1243114"/>
                  </a:lnTo>
                  <a:lnTo>
                    <a:pt x="495789" y="1254692"/>
                  </a:lnTo>
                  <a:lnTo>
                    <a:pt x="541165" y="1263114"/>
                  </a:lnTo>
                  <a:lnTo>
                    <a:pt x="587609" y="1268258"/>
                  </a:lnTo>
                  <a:lnTo>
                    <a:pt x="635000" y="1270000"/>
                  </a:lnTo>
                  <a:lnTo>
                    <a:pt x="682390" y="1268258"/>
                  </a:lnTo>
                  <a:lnTo>
                    <a:pt x="728834" y="1263114"/>
                  </a:lnTo>
                  <a:lnTo>
                    <a:pt x="774210" y="1254692"/>
                  </a:lnTo>
                  <a:lnTo>
                    <a:pt x="818395" y="1243114"/>
                  </a:lnTo>
                  <a:lnTo>
                    <a:pt x="861265" y="1228502"/>
                  </a:lnTo>
                  <a:lnTo>
                    <a:pt x="902698" y="1210981"/>
                  </a:lnTo>
                  <a:lnTo>
                    <a:pt x="942572" y="1190671"/>
                  </a:lnTo>
                  <a:lnTo>
                    <a:pt x="980762" y="1167696"/>
                  </a:lnTo>
                  <a:lnTo>
                    <a:pt x="1017148" y="1142180"/>
                  </a:lnTo>
                  <a:lnTo>
                    <a:pt x="1051605" y="1114244"/>
                  </a:lnTo>
                  <a:lnTo>
                    <a:pt x="1084011" y="1084011"/>
                  </a:lnTo>
                  <a:lnTo>
                    <a:pt x="1114244" y="1051605"/>
                  </a:lnTo>
                  <a:lnTo>
                    <a:pt x="1142180" y="1017148"/>
                  </a:lnTo>
                  <a:lnTo>
                    <a:pt x="1167696" y="980762"/>
                  </a:lnTo>
                  <a:lnTo>
                    <a:pt x="1190671" y="942572"/>
                  </a:lnTo>
                  <a:lnTo>
                    <a:pt x="1210981" y="902698"/>
                  </a:lnTo>
                  <a:lnTo>
                    <a:pt x="1228502" y="861265"/>
                  </a:lnTo>
                  <a:lnTo>
                    <a:pt x="1243114" y="818395"/>
                  </a:lnTo>
                  <a:lnTo>
                    <a:pt x="1254692" y="774210"/>
                  </a:lnTo>
                  <a:lnTo>
                    <a:pt x="1263114" y="728834"/>
                  </a:lnTo>
                  <a:lnTo>
                    <a:pt x="1268258" y="682390"/>
                  </a:lnTo>
                  <a:lnTo>
                    <a:pt x="1270000" y="635000"/>
                  </a:lnTo>
                  <a:lnTo>
                    <a:pt x="1268258" y="587609"/>
                  </a:lnTo>
                  <a:lnTo>
                    <a:pt x="1263114" y="541165"/>
                  </a:lnTo>
                  <a:lnTo>
                    <a:pt x="1254692" y="495789"/>
                  </a:lnTo>
                  <a:lnTo>
                    <a:pt x="1243114" y="451604"/>
                  </a:lnTo>
                  <a:lnTo>
                    <a:pt x="1228502" y="408734"/>
                  </a:lnTo>
                  <a:lnTo>
                    <a:pt x="1210981" y="367301"/>
                  </a:lnTo>
                  <a:lnTo>
                    <a:pt x="1190671" y="327427"/>
                  </a:lnTo>
                  <a:lnTo>
                    <a:pt x="1167696" y="289237"/>
                  </a:lnTo>
                  <a:lnTo>
                    <a:pt x="1142180" y="252851"/>
                  </a:lnTo>
                  <a:lnTo>
                    <a:pt x="1114244" y="218394"/>
                  </a:lnTo>
                  <a:lnTo>
                    <a:pt x="1084011" y="185988"/>
                  </a:lnTo>
                  <a:lnTo>
                    <a:pt x="1051605" y="155755"/>
                  </a:lnTo>
                  <a:lnTo>
                    <a:pt x="1017148" y="127819"/>
                  </a:lnTo>
                  <a:lnTo>
                    <a:pt x="980762" y="102303"/>
                  </a:lnTo>
                  <a:lnTo>
                    <a:pt x="942572" y="79328"/>
                  </a:lnTo>
                  <a:lnTo>
                    <a:pt x="902698" y="59018"/>
                  </a:lnTo>
                  <a:lnTo>
                    <a:pt x="861265" y="41497"/>
                  </a:lnTo>
                  <a:lnTo>
                    <a:pt x="818395" y="26885"/>
                  </a:lnTo>
                  <a:lnTo>
                    <a:pt x="774210" y="15307"/>
                  </a:lnTo>
                  <a:lnTo>
                    <a:pt x="728834" y="6885"/>
                  </a:lnTo>
                  <a:lnTo>
                    <a:pt x="682390" y="1741"/>
                  </a:lnTo>
                  <a:lnTo>
                    <a:pt x="635000" y="0"/>
                  </a:lnTo>
                  <a:close/>
                </a:path>
              </a:pathLst>
            </a:custGeom>
            <a:solidFill>
              <a:srgbClr val="85D3E2"/>
            </a:solidFill>
          </p:spPr>
          <p:txBody>
            <a:bodyPr wrap="square" lIns="0" tIns="0" rIns="0" bIns="0" rtlCol="0"/>
            <a:lstStyle/>
            <a:p>
              <a:endParaRPr>
                <a:latin typeface="Quicksand" pitchFamily="2" charset="77"/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14881307" y="825503"/>
              <a:ext cx="463550" cy="635000"/>
            </a:xfrm>
            <a:custGeom>
              <a:avLst/>
              <a:gdLst/>
              <a:ahLst/>
              <a:cxnLst/>
              <a:rect l="l" t="t" r="r" b="b"/>
              <a:pathLst>
                <a:path w="463550" h="635000">
                  <a:moveTo>
                    <a:pt x="228803" y="419226"/>
                  </a:moveTo>
                  <a:lnTo>
                    <a:pt x="120916" y="527113"/>
                  </a:lnTo>
                  <a:lnTo>
                    <a:pt x="228803" y="634999"/>
                  </a:lnTo>
                  <a:lnTo>
                    <a:pt x="257035" y="606755"/>
                  </a:lnTo>
                  <a:lnTo>
                    <a:pt x="199110" y="548830"/>
                  </a:lnTo>
                  <a:lnTo>
                    <a:pt x="231698" y="548830"/>
                  </a:lnTo>
                  <a:lnTo>
                    <a:pt x="277471" y="544553"/>
                  </a:lnTo>
                  <a:lnTo>
                    <a:pt x="319939" y="531723"/>
                  </a:lnTo>
                  <a:lnTo>
                    <a:pt x="359105" y="510339"/>
                  </a:lnTo>
                  <a:lnTo>
                    <a:pt x="365043" y="505383"/>
                  </a:lnTo>
                  <a:lnTo>
                    <a:pt x="199110" y="505383"/>
                  </a:lnTo>
                  <a:lnTo>
                    <a:pt x="257035" y="447459"/>
                  </a:lnTo>
                  <a:lnTo>
                    <a:pt x="228803" y="419226"/>
                  </a:lnTo>
                  <a:close/>
                </a:path>
                <a:path w="463550" h="635000">
                  <a:moveTo>
                    <a:pt x="436600" y="210692"/>
                  </a:moveTo>
                  <a:lnTo>
                    <a:pt x="405472" y="241833"/>
                  </a:lnTo>
                  <a:lnTo>
                    <a:pt x="408748" y="249999"/>
                  </a:lnTo>
                  <a:lnTo>
                    <a:pt x="408866" y="250293"/>
                  </a:lnTo>
                  <a:lnTo>
                    <a:pt x="411807" y="259026"/>
                  </a:lnTo>
                  <a:lnTo>
                    <a:pt x="419046" y="296679"/>
                  </a:lnTo>
                  <a:lnTo>
                    <a:pt x="419950" y="317131"/>
                  </a:lnTo>
                  <a:lnTo>
                    <a:pt x="416488" y="354488"/>
                  </a:lnTo>
                  <a:lnTo>
                    <a:pt x="388789" y="420921"/>
                  </a:lnTo>
                  <a:lnTo>
                    <a:pt x="335481" y="474233"/>
                  </a:lnTo>
                  <a:lnTo>
                    <a:pt x="269050" y="501923"/>
                  </a:lnTo>
                  <a:lnTo>
                    <a:pt x="231698" y="505383"/>
                  </a:lnTo>
                  <a:lnTo>
                    <a:pt x="365043" y="505383"/>
                  </a:lnTo>
                  <a:lnTo>
                    <a:pt x="394969" y="480402"/>
                  </a:lnTo>
                  <a:lnTo>
                    <a:pt x="424907" y="444544"/>
                  </a:lnTo>
                  <a:lnTo>
                    <a:pt x="446290" y="405377"/>
                  </a:lnTo>
                  <a:lnTo>
                    <a:pt x="459120" y="362906"/>
                  </a:lnTo>
                  <a:lnTo>
                    <a:pt x="463329" y="317855"/>
                  </a:lnTo>
                  <a:lnTo>
                    <a:pt x="463397" y="317131"/>
                  </a:lnTo>
                  <a:lnTo>
                    <a:pt x="463105" y="306770"/>
                  </a:lnTo>
                  <a:lnTo>
                    <a:pt x="457238" y="263194"/>
                  </a:lnTo>
                  <a:lnTo>
                    <a:pt x="453720" y="250293"/>
                  </a:lnTo>
                  <a:lnTo>
                    <a:pt x="453640" y="249999"/>
                  </a:lnTo>
                  <a:lnTo>
                    <a:pt x="449000" y="236853"/>
                  </a:lnTo>
                  <a:lnTo>
                    <a:pt x="443320" y="223752"/>
                  </a:lnTo>
                  <a:lnTo>
                    <a:pt x="436600" y="210692"/>
                  </a:lnTo>
                  <a:close/>
                </a:path>
                <a:path w="463550" h="635000">
                  <a:moveTo>
                    <a:pt x="233146" y="0"/>
                  </a:moveTo>
                  <a:lnTo>
                    <a:pt x="204901" y="28232"/>
                  </a:lnTo>
                  <a:lnTo>
                    <a:pt x="262826" y="86156"/>
                  </a:lnTo>
                  <a:lnTo>
                    <a:pt x="231698" y="86156"/>
                  </a:lnTo>
                  <a:lnTo>
                    <a:pt x="185918" y="90433"/>
                  </a:lnTo>
                  <a:lnTo>
                    <a:pt x="143446" y="103263"/>
                  </a:lnTo>
                  <a:lnTo>
                    <a:pt x="104279" y="124647"/>
                  </a:lnTo>
                  <a:lnTo>
                    <a:pt x="68414" y="154584"/>
                  </a:lnTo>
                  <a:lnTo>
                    <a:pt x="38479" y="190448"/>
                  </a:lnTo>
                  <a:lnTo>
                    <a:pt x="17100" y="229614"/>
                  </a:lnTo>
                  <a:lnTo>
                    <a:pt x="4274" y="272083"/>
                  </a:lnTo>
                  <a:lnTo>
                    <a:pt x="67" y="317131"/>
                  </a:lnTo>
                  <a:lnTo>
                    <a:pt x="0" y="317855"/>
                  </a:lnTo>
                  <a:lnTo>
                    <a:pt x="272" y="328218"/>
                  </a:lnTo>
                  <a:lnTo>
                    <a:pt x="360" y="331548"/>
                  </a:lnTo>
                  <a:lnTo>
                    <a:pt x="1443" y="345101"/>
                  </a:lnTo>
                  <a:lnTo>
                    <a:pt x="3139" y="357682"/>
                  </a:lnTo>
                  <a:lnTo>
                    <a:pt x="3252" y="358519"/>
                  </a:lnTo>
                  <a:lnTo>
                    <a:pt x="5791" y="371805"/>
                  </a:lnTo>
                  <a:lnTo>
                    <a:pt x="19364" y="411240"/>
                  </a:lnTo>
                  <a:lnTo>
                    <a:pt x="26060" y="424294"/>
                  </a:lnTo>
                  <a:lnTo>
                    <a:pt x="57200" y="393153"/>
                  </a:lnTo>
                  <a:lnTo>
                    <a:pt x="54511" y="384994"/>
                  </a:lnTo>
                  <a:lnTo>
                    <a:pt x="51854" y="375961"/>
                  </a:lnTo>
                  <a:lnTo>
                    <a:pt x="44432" y="338312"/>
                  </a:lnTo>
                  <a:lnTo>
                    <a:pt x="43433" y="317855"/>
                  </a:lnTo>
                  <a:lnTo>
                    <a:pt x="46896" y="280498"/>
                  </a:lnTo>
                  <a:lnTo>
                    <a:pt x="74595" y="214065"/>
                  </a:lnTo>
                  <a:lnTo>
                    <a:pt x="127903" y="160759"/>
                  </a:lnTo>
                  <a:lnTo>
                    <a:pt x="194339" y="133065"/>
                  </a:lnTo>
                  <a:lnTo>
                    <a:pt x="231698" y="129603"/>
                  </a:lnTo>
                  <a:lnTo>
                    <a:pt x="319303" y="129603"/>
                  </a:lnTo>
                  <a:lnTo>
                    <a:pt x="341020" y="107886"/>
                  </a:lnTo>
                  <a:lnTo>
                    <a:pt x="233146" y="0"/>
                  </a:lnTo>
                  <a:close/>
                </a:path>
                <a:path w="463550" h="635000">
                  <a:moveTo>
                    <a:pt x="319303" y="129603"/>
                  </a:moveTo>
                  <a:lnTo>
                    <a:pt x="261378" y="129603"/>
                  </a:lnTo>
                  <a:lnTo>
                    <a:pt x="204177" y="186804"/>
                  </a:lnTo>
                  <a:lnTo>
                    <a:pt x="233146" y="215760"/>
                  </a:lnTo>
                  <a:lnTo>
                    <a:pt x="319303" y="12960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latin typeface="Quicksand" pitchFamily="2" charset="77"/>
              </a:endParaRPr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body" idx="1"/>
          </p:nvPr>
        </p:nvSpPr>
        <p:spPr>
          <a:xfrm>
            <a:off x="885536" y="2305662"/>
            <a:ext cx="7472045" cy="59567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l">
              <a:lnSpc>
                <a:spcPct val="138900"/>
              </a:lnSpc>
              <a:spcBef>
                <a:spcPts val="100"/>
              </a:spcBef>
            </a:pPr>
            <a:r>
              <a:rPr lang="en-GB" spc="-20" dirty="0">
                <a:latin typeface="Quicksand" pitchFamily="2" charset="77"/>
              </a:rPr>
              <a:t>(Methods)</a:t>
            </a:r>
            <a:endParaRPr spc="-10" dirty="0">
              <a:latin typeface="Quicksand" pitchFamily="2" charset="77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50" dirty="0">
                <a:latin typeface="Quicksand" pitchFamily="2" charset="77"/>
              </a:rPr>
              <a:t>Methods</a:t>
            </a:r>
          </a:p>
        </p:txBody>
      </p:sp>
      <p:grpSp>
        <p:nvGrpSpPr>
          <p:cNvPr id="8" name="object 8"/>
          <p:cNvGrpSpPr/>
          <p:nvPr/>
        </p:nvGrpSpPr>
        <p:grpSpPr>
          <a:xfrm>
            <a:off x="11430000" y="2540000"/>
            <a:ext cx="4889500" cy="6667500"/>
            <a:chOff x="11430000" y="2540000"/>
            <a:chExt cx="4889500" cy="6667500"/>
          </a:xfrm>
        </p:grpSpPr>
        <p:pic>
          <p:nvPicPr>
            <p:cNvPr id="9" name="image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430000" y="2540000"/>
              <a:ext cx="4826000" cy="6604000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1493500" y="2603500"/>
              <a:ext cx="4762500" cy="6540500"/>
            </a:xfrm>
            <a:custGeom>
              <a:avLst/>
              <a:gdLst/>
              <a:ahLst/>
              <a:cxnLst/>
              <a:rect l="l" t="t" r="r" b="b"/>
              <a:pathLst>
                <a:path w="4762500" h="6540500">
                  <a:moveTo>
                    <a:pt x="4762500" y="239038"/>
                  </a:moveTo>
                  <a:lnTo>
                    <a:pt x="4690752" y="211774"/>
                  </a:lnTo>
                  <a:lnTo>
                    <a:pt x="4647481" y="196245"/>
                  </a:lnTo>
                  <a:lnTo>
                    <a:pt x="4603950" y="181272"/>
                  </a:lnTo>
                  <a:lnTo>
                    <a:pt x="4560164" y="166860"/>
                  </a:lnTo>
                  <a:lnTo>
                    <a:pt x="4516126" y="153013"/>
                  </a:lnTo>
                  <a:lnTo>
                    <a:pt x="4471842" y="139735"/>
                  </a:lnTo>
                  <a:lnTo>
                    <a:pt x="4427316" y="127030"/>
                  </a:lnTo>
                  <a:lnTo>
                    <a:pt x="4382551" y="114903"/>
                  </a:lnTo>
                  <a:lnTo>
                    <a:pt x="4337553" y="103359"/>
                  </a:lnTo>
                  <a:lnTo>
                    <a:pt x="4292325" y="92400"/>
                  </a:lnTo>
                  <a:lnTo>
                    <a:pt x="4246872" y="82033"/>
                  </a:lnTo>
                  <a:lnTo>
                    <a:pt x="4201197" y="72260"/>
                  </a:lnTo>
                  <a:lnTo>
                    <a:pt x="4155307" y="63087"/>
                  </a:lnTo>
                  <a:lnTo>
                    <a:pt x="4109204" y="54518"/>
                  </a:lnTo>
                  <a:lnTo>
                    <a:pt x="4062893" y="46556"/>
                  </a:lnTo>
                  <a:lnTo>
                    <a:pt x="4016378" y="39207"/>
                  </a:lnTo>
                  <a:lnTo>
                    <a:pt x="3969664" y="32474"/>
                  </a:lnTo>
                  <a:lnTo>
                    <a:pt x="3922754" y="26362"/>
                  </a:lnTo>
                  <a:lnTo>
                    <a:pt x="3875654" y="20875"/>
                  </a:lnTo>
                  <a:lnTo>
                    <a:pt x="3828368" y="16017"/>
                  </a:lnTo>
                  <a:lnTo>
                    <a:pt x="3780899" y="11793"/>
                  </a:lnTo>
                  <a:lnTo>
                    <a:pt x="3733252" y="8208"/>
                  </a:lnTo>
                  <a:lnTo>
                    <a:pt x="3685431" y="5264"/>
                  </a:lnTo>
                  <a:lnTo>
                    <a:pt x="3637442" y="2967"/>
                  </a:lnTo>
                  <a:lnTo>
                    <a:pt x="3589287" y="1321"/>
                  </a:lnTo>
                  <a:lnTo>
                    <a:pt x="3540971" y="331"/>
                  </a:lnTo>
                  <a:lnTo>
                    <a:pt x="3492500" y="0"/>
                  </a:lnTo>
                  <a:lnTo>
                    <a:pt x="3444028" y="331"/>
                  </a:lnTo>
                  <a:lnTo>
                    <a:pt x="3395712" y="1321"/>
                  </a:lnTo>
                  <a:lnTo>
                    <a:pt x="3347557" y="2967"/>
                  </a:lnTo>
                  <a:lnTo>
                    <a:pt x="3299568" y="5264"/>
                  </a:lnTo>
                  <a:lnTo>
                    <a:pt x="3251747" y="8208"/>
                  </a:lnTo>
                  <a:lnTo>
                    <a:pt x="3204100" y="11793"/>
                  </a:lnTo>
                  <a:lnTo>
                    <a:pt x="3156631" y="16017"/>
                  </a:lnTo>
                  <a:lnTo>
                    <a:pt x="3109345" y="20875"/>
                  </a:lnTo>
                  <a:lnTo>
                    <a:pt x="3062245" y="26362"/>
                  </a:lnTo>
                  <a:lnTo>
                    <a:pt x="3015335" y="32474"/>
                  </a:lnTo>
                  <a:lnTo>
                    <a:pt x="2968621" y="39207"/>
                  </a:lnTo>
                  <a:lnTo>
                    <a:pt x="2922106" y="46556"/>
                  </a:lnTo>
                  <a:lnTo>
                    <a:pt x="2875795" y="54518"/>
                  </a:lnTo>
                  <a:lnTo>
                    <a:pt x="2829692" y="63087"/>
                  </a:lnTo>
                  <a:lnTo>
                    <a:pt x="2783802" y="72260"/>
                  </a:lnTo>
                  <a:lnTo>
                    <a:pt x="2738127" y="82033"/>
                  </a:lnTo>
                  <a:lnTo>
                    <a:pt x="2692674" y="92400"/>
                  </a:lnTo>
                  <a:lnTo>
                    <a:pt x="2647446" y="103359"/>
                  </a:lnTo>
                  <a:lnTo>
                    <a:pt x="2602448" y="114903"/>
                  </a:lnTo>
                  <a:lnTo>
                    <a:pt x="2557683" y="127030"/>
                  </a:lnTo>
                  <a:lnTo>
                    <a:pt x="2513157" y="139735"/>
                  </a:lnTo>
                  <a:lnTo>
                    <a:pt x="2468873" y="153013"/>
                  </a:lnTo>
                  <a:lnTo>
                    <a:pt x="2424835" y="166860"/>
                  </a:lnTo>
                  <a:lnTo>
                    <a:pt x="2381049" y="181272"/>
                  </a:lnTo>
                  <a:lnTo>
                    <a:pt x="2337518" y="196245"/>
                  </a:lnTo>
                  <a:lnTo>
                    <a:pt x="2294247" y="211774"/>
                  </a:lnTo>
                  <a:lnTo>
                    <a:pt x="2251239" y="227856"/>
                  </a:lnTo>
                  <a:lnTo>
                    <a:pt x="2208500" y="244485"/>
                  </a:lnTo>
                  <a:lnTo>
                    <a:pt x="2166033" y="261657"/>
                  </a:lnTo>
                  <a:lnTo>
                    <a:pt x="2123843" y="279368"/>
                  </a:lnTo>
                  <a:lnTo>
                    <a:pt x="2081934" y="297615"/>
                  </a:lnTo>
                  <a:lnTo>
                    <a:pt x="2040311" y="316392"/>
                  </a:lnTo>
                  <a:lnTo>
                    <a:pt x="1998977" y="335695"/>
                  </a:lnTo>
                  <a:lnTo>
                    <a:pt x="1957938" y="355520"/>
                  </a:lnTo>
                  <a:lnTo>
                    <a:pt x="1917196" y="375862"/>
                  </a:lnTo>
                  <a:lnTo>
                    <a:pt x="1876758" y="396718"/>
                  </a:lnTo>
                  <a:lnTo>
                    <a:pt x="1836626" y="418083"/>
                  </a:lnTo>
                  <a:lnTo>
                    <a:pt x="1796805" y="439953"/>
                  </a:lnTo>
                  <a:lnTo>
                    <a:pt x="1757300" y="462323"/>
                  </a:lnTo>
                  <a:lnTo>
                    <a:pt x="1718115" y="485189"/>
                  </a:lnTo>
                  <a:lnTo>
                    <a:pt x="1679254" y="508547"/>
                  </a:lnTo>
                  <a:lnTo>
                    <a:pt x="1640722" y="532392"/>
                  </a:lnTo>
                  <a:lnTo>
                    <a:pt x="1602522" y="556721"/>
                  </a:lnTo>
                  <a:lnTo>
                    <a:pt x="1564659" y="581529"/>
                  </a:lnTo>
                  <a:lnTo>
                    <a:pt x="1527137" y="606811"/>
                  </a:lnTo>
                  <a:lnTo>
                    <a:pt x="1489961" y="632564"/>
                  </a:lnTo>
                  <a:lnTo>
                    <a:pt x="1453135" y="658783"/>
                  </a:lnTo>
                  <a:lnTo>
                    <a:pt x="1416663" y="685463"/>
                  </a:lnTo>
                  <a:lnTo>
                    <a:pt x="1380550" y="712601"/>
                  </a:lnTo>
                  <a:lnTo>
                    <a:pt x="1344800" y="740192"/>
                  </a:lnTo>
                  <a:lnTo>
                    <a:pt x="1309416" y="768231"/>
                  </a:lnTo>
                  <a:lnTo>
                    <a:pt x="1274404" y="796716"/>
                  </a:lnTo>
                  <a:lnTo>
                    <a:pt x="1239768" y="825640"/>
                  </a:lnTo>
                  <a:lnTo>
                    <a:pt x="1205512" y="855001"/>
                  </a:lnTo>
                  <a:lnTo>
                    <a:pt x="1171640" y="884793"/>
                  </a:lnTo>
                  <a:lnTo>
                    <a:pt x="1138157" y="915012"/>
                  </a:lnTo>
                  <a:lnTo>
                    <a:pt x="1105066" y="945655"/>
                  </a:lnTo>
                  <a:lnTo>
                    <a:pt x="1072373" y="976716"/>
                  </a:lnTo>
                  <a:lnTo>
                    <a:pt x="1040082" y="1008191"/>
                  </a:lnTo>
                  <a:lnTo>
                    <a:pt x="1008196" y="1040077"/>
                  </a:lnTo>
                  <a:lnTo>
                    <a:pt x="976720" y="1072368"/>
                  </a:lnTo>
                  <a:lnTo>
                    <a:pt x="945659" y="1105061"/>
                  </a:lnTo>
                  <a:lnTo>
                    <a:pt x="915017" y="1138152"/>
                  </a:lnTo>
                  <a:lnTo>
                    <a:pt x="884797" y="1171635"/>
                  </a:lnTo>
                  <a:lnTo>
                    <a:pt x="855005" y="1205507"/>
                  </a:lnTo>
                  <a:lnTo>
                    <a:pt x="825644" y="1239763"/>
                  </a:lnTo>
                  <a:lnTo>
                    <a:pt x="796720" y="1274399"/>
                  </a:lnTo>
                  <a:lnTo>
                    <a:pt x="768235" y="1309411"/>
                  </a:lnTo>
                  <a:lnTo>
                    <a:pt x="740196" y="1344794"/>
                  </a:lnTo>
                  <a:lnTo>
                    <a:pt x="712605" y="1380545"/>
                  </a:lnTo>
                  <a:lnTo>
                    <a:pt x="685467" y="1416658"/>
                  </a:lnTo>
                  <a:lnTo>
                    <a:pt x="658786" y="1453130"/>
                  </a:lnTo>
                  <a:lnTo>
                    <a:pt x="632567" y="1489956"/>
                  </a:lnTo>
                  <a:lnTo>
                    <a:pt x="606815" y="1527132"/>
                  </a:lnTo>
                  <a:lnTo>
                    <a:pt x="581532" y="1564653"/>
                  </a:lnTo>
                  <a:lnTo>
                    <a:pt x="556724" y="1602516"/>
                  </a:lnTo>
                  <a:lnTo>
                    <a:pt x="532396" y="1640716"/>
                  </a:lnTo>
                  <a:lnTo>
                    <a:pt x="508550" y="1679249"/>
                  </a:lnTo>
                  <a:lnTo>
                    <a:pt x="485192" y="1718110"/>
                  </a:lnTo>
                  <a:lnTo>
                    <a:pt x="462325" y="1757295"/>
                  </a:lnTo>
                  <a:lnTo>
                    <a:pt x="439955" y="1796800"/>
                  </a:lnTo>
                  <a:lnTo>
                    <a:pt x="418085" y="1836620"/>
                  </a:lnTo>
                  <a:lnTo>
                    <a:pt x="396720" y="1876752"/>
                  </a:lnTo>
                  <a:lnTo>
                    <a:pt x="375864" y="1917191"/>
                  </a:lnTo>
                  <a:lnTo>
                    <a:pt x="355522" y="1957932"/>
                  </a:lnTo>
                  <a:lnTo>
                    <a:pt x="335697" y="1998972"/>
                  </a:lnTo>
                  <a:lnTo>
                    <a:pt x="316394" y="2040306"/>
                  </a:lnTo>
                  <a:lnTo>
                    <a:pt x="297617" y="2081929"/>
                  </a:lnTo>
                  <a:lnTo>
                    <a:pt x="279370" y="2123838"/>
                  </a:lnTo>
                  <a:lnTo>
                    <a:pt x="261659" y="2166028"/>
                  </a:lnTo>
                  <a:lnTo>
                    <a:pt x="244486" y="2208495"/>
                  </a:lnTo>
                  <a:lnTo>
                    <a:pt x="227857" y="2251234"/>
                  </a:lnTo>
                  <a:lnTo>
                    <a:pt x="211776" y="2294241"/>
                  </a:lnTo>
                  <a:lnTo>
                    <a:pt x="196247" y="2337513"/>
                  </a:lnTo>
                  <a:lnTo>
                    <a:pt x="181274" y="2381044"/>
                  </a:lnTo>
                  <a:lnTo>
                    <a:pt x="166861" y="2424830"/>
                  </a:lnTo>
                  <a:lnTo>
                    <a:pt x="153014" y="2468868"/>
                  </a:lnTo>
                  <a:lnTo>
                    <a:pt x="139736" y="2513152"/>
                  </a:lnTo>
                  <a:lnTo>
                    <a:pt x="127031" y="2557679"/>
                  </a:lnTo>
                  <a:lnTo>
                    <a:pt x="114904" y="2602444"/>
                  </a:lnTo>
                  <a:lnTo>
                    <a:pt x="103359" y="2647442"/>
                  </a:lnTo>
                  <a:lnTo>
                    <a:pt x="92401" y="2692670"/>
                  </a:lnTo>
                  <a:lnTo>
                    <a:pt x="82033" y="2738124"/>
                  </a:lnTo>
                  <a:lnTo>
                    <a:pt x="72261" y="2783798"/>
                  </a:lnTo>
                  <a:lnTo>
                    <a:pt x="63088" y="2829689"/>
                  </a:lnTo>
                  <a:lnTo>
                    <a:pt x="54518" y="2875792"/>
                  </a:lnTo>
                  <a:lnTo>
                    <a:pt x="46556" y="2922103"/>
                  </a:lnTo>
                  <a:lnTo>
                    <a:pt x="39207" y="2968618"/>
                  </a:lnTo>
                  <a:lnTo>
                    <a:pt x="32474" y="3015333"/>
                  </a:lnTo>
                  <a:lnTo>
                    <a:pt x="26362" y="3062242"/>
                  </a:lnTo>
                  <a:lnTo>
                    <a:pt x="20875" y="3109343"/>
                  </a:lnTo>
                  <a:lnTo>
                    <a:pt x="16017" y="3156629"/>
                  </a:lnTo>
                  <a:lnTo>
                    <a:pt x="11794" y="3204099"/>
                  </a:lnTo>
                  <a:lnTo>
                    <a:pt x="8208" y="3251746"/>
                  </a:lnTo>
                  <a:lnTo>
                    <a:pt x="5264" y="3299566"/>
                  </a:lnTo>
                  <a:lnTo>
                    <a:pt x="2967" y="3347556"/>
                  </a:lnTo>
                  <a:lnTo>
                    <a:pt x="1321" y="3395711"/>
                  </a:lnTo>
                  <a:lnTo>
                    <a:pt x="331" y="3444027"/>
                  </a:lnTo>
                  <a:lnTo>
                    <a:pt x="0" y="3492500"/>
                  </a:lnTo>
                  <a:lnTo>
                    <a:pt x="331" y="3540972"/>
                  </a:lnTo>
                  <a:lnTo>
                    <a:pt x="1321" y="3589288"/>
                  </a:lnTo>
                  <a:lnTo>
                    <a:pt x="2967" y="3637443"/>
                  </a:lnTo>
                  <a:lnTo>
                    <a:pt x="5264" y="3685433"/>
                  </a:lnTo>
                  <a:lnTo>
                    <a:pt x="8208" y="3733253"/>
                  </a:lnTo>
                  <a:lnTo>
                    <a:pt x="11794" y="3780900"/>
                  </a:lnTo>
                  <a:lnTo>
                    <a:pt x="16017" y="3828370"/>
                  </a:lnTo>
                  <a:lnTo>
                    <a:pt x="20875" y="3875656"/>
                  </a:lnTo>
                  <a:lnTo>
                    <a:pt x="26362" y="3922757"/>
                  </a:lnTo>
                  <a:lnTo>
                    <a:pt x="32474" y="3969666"/>
                  </a:lnTo>
                  <a:lnTo>
                    <a:pt x="39207" y="4016381"/>
                  </a:lnTo>
                  <a:lnTo>
                    <a:pt x="46556" y="4062896"/>
                  </a:lnTo>
                  <a:lnTo>
                    <a:pt x="54518" y="4109207"/>
                  </a:lnTo>
                  <a:lnTo>
                    <a:pt x="63088" y="4155310"/>
                  </a:lnTo>
                  <a:lnTo>
                    <a:pt x="72261" y="4201201"/>
                  </a:lnTo>
                  <a:lnTo>
                    <a:pt x="82033" y="4246875"/>
                  </a:lnTo>
                  <a:lnTo>
                    <a:pt x="92401" y="4292329"/>
                  </a:lnTo>
                  <a:lnTo>
                    <a:pt x="103359" y="4337557"/>
                  </a:lnTo>
                  <a:lnTo>
                    <a:pt x="114904" y="4382555"/>
                  </a:lnTo>
                  <a:lnTo>
                    <a:pt x="127031" y="4427320"/>
                  </a:lnTo>
                  <a:lnTo>
                    <a:pt x="139736" y="4471847"/>
                  </a:lnTo>
                  <a:lnTo>
                    <a:pt x="153014" y="4516131"/>
                  </a:lnTo>
                  <a:lnTo>
                    <a:pt x="166861" y="4560169"/>
                  </a:lnTo>
                  <a:lnTo>
                    <a:pt x="181274" y="4603955"/>
                  </a:lnTo>
                  <a:lnTo>
                    <a:pt x="196247" y="4647486"/>
                  </a:lnTo>
                  <a:lnTo>
                    <a:pt x="211776" y="4690758"/>
                  </a:lnTo>
                  <a:lnTo>
                    <a:pt x="227857" y="4733765"/>
                  </a:lnTo>
                  <a:lnTo>
                    <a:pt x="244486" y="4776504"/>
                  </a:lnTo>
                  <a:lnTo>
                    <a:pt x="261659" y="4818971"/>
                  </a:lnTo>
                  <a:lnTo>
                    <a:pt x="279370" y="4861161"/>
                  </a:lnTo>
                  <a:lnTo>
                    <a:pt x="297617" y="4903070"/>
                  </a:lnTo>
                  <a:lnTo>
                    <a:pt x="316394" y="4944693"/>
                  </a:lnTo>
                  <a:lnTo>
                    <a:pt x="335697" y="4986027"/>
                  </a:lnTo>
                  <a:lnTo>
                    <a:pt x="355522" y="5027067"/>
                  </a:lnTo>
                  <a:lnTo>
                    <a:pt x="375864" y="5067808"/>
                  </a:lnTo>
                  <a:lnTo>
                    <a:pt x="396720" y="5108247"/>
                  </a:lnTo>
                  <a:lnTo>
                    <a:pt x="418085" y="5148379"/>
                  </a:lnTo>
                  <a:lnTo>
                    <a:pt x="439955" y="5188199"/>
                  </a:lnTo>
                  <a:lnTo>
                    <a:pt x="462325" y="5227704"/>
                  </a:lnTo>
                  <a:lnTo>
                    <a:pt x="485192" y="5266889"/>
                  </a:lnTo>
                  <a:lnTo>
                    <a:pt x="508550" y="5305750"/>
                  </a:lnTo>
                  <a:lnTo>
                    <a:pt x="532396" y="5344283"/>
                  </a:lnTo>
                  <a:lnTo>
                    <a:pt x="556724" y="5382483"/>
                  </a:lnTo>
                  <a:lnTo>
                    <a:pt x="581532" y="5420346"/>
                  </a:lnTo>
                  <a:lnTo>
                    <a:pt x="606815" y="5457867"/>
                  </a:lnTo>
                  <a:lnTo>
                    <a:pt x="632567" y="5495043"/>
                  </a:lnTo>
                  <a:lnTo>
                    <a:pt x="658786" y="5531869"/>
                  </a:lnTo>
                  <a:lnTo>
                    <a:pt x="685467" y="5568341"/>
                  </a:lnTo>
                  <a:lnTo>
                    <a:pt x="712605" y="5604454"/>
                  </a:lnTo>
                  <a:lnTo>
                    <a:pt x="740196" y="5640205"/>
                  </a:lnTo>
                  <a:lnTo>
                    <a:pt x="768235" y="5675588"/>
                  </a:lnTo>
                  <a:lnTo>
                    <a:pt x="796720" y="5710600"/>
                  </a:lnTo>
                  <a:lnTo>
                    <a:pt x="825644" y="5745236"/>
                  </a:lnTo>
                  <a:lnTo>
                    <a:pt x="855005" y="5779492"/>
                  </a:lnTo>
                  <a:lnTo>
                    <a:pt x="884797" y="5813364"/>
                  </a:lnTo>
                  <a:lnTo>
                    <a:pt x="915017" y="5846847"/>
                  </a:lnTo>
                  <a:lnTo>
                    <a:pt x="945659" y="5879938"/>
                  </a:lnTo>
                  <a:lnTo>
                    <a:pt x="976720" y="5912631"/>
                  </a:lnTo>
                  <a:lnTo>
                    <a:pt x="1008196" y="5944922"/>
                  </a:lnTo>
                  <a:lnTo>
                    <a:pt x="1040082" y="5976808"/>
                  </a:lnTo>
                  <a:lnTo>
                    <a:pt x="1072373" y="6008283"/>
                  </a:lnTo>
                  <a:lnTo>
                    <a:pt x="1105066" y="6039344"/>
                  </a:lnTo>
                  <a:lnTo>
                    <a:pt x="1138157" y="6069987"/>
                  </a:lnTo>
                  <a:lnTo>
                    <a:pt x="1171640" y="6100206"/>
                  </a:lnTo>
                  <a:lnTo>
                    <a:pt x="1205512" y="6129998"/>
                  </a:lnTo>
                  <a:lnTo>
                    <a:pt x="1239768" y="6159359"/>
                  </a:lnTo>
                  <a:lnTo>
                    <a:pt x="1274404" y="6188283"/>
                  </a:lnTo>
                  <a:lnTo>
                    <a:pt x="1309416" y="6216768"/>
                  </a:lnTo>
                  <a:lnTo>
                    <a:pt x="1344800" y="6244807"/>
                  </a:lnTo>
                  <a:lnTo>
                    <a:pt x="1380550" y="6272398"/>
                  </a:lnTo>
                  <a:lnTo>
                    <a:pt x="1416663" y="6299536"/>
                  </a:lnTo>
                  <a:lnTo>
                    <a:pt x="1453135" y="6326216"/>
                  </a:lnTo>
                  <a:lnTo>
                    <a:pt x="1489961" y="6352435"/>
                  </a:lnTo>
                  <a:lnTo>
                    <a:pt x="1527137" y="6378188"/>
                  </a:lnTo>
                  <a:lnTo>
                    <a:pt x="1564659" y="6403470"/>
                  </a:lnTo>
                  <a:lnTo>
                    <a:pt x="1602522" y="6428278"/>
                  </a:lnTo>
                  <a:lnTo>
                    <a:pt x="1640722" y="6452607"/>
                  </a:lnTo>
                  <a:lnTo>
                    <a:pt x="1679254" y="6476452"/>
                  </a:lnTo>
                  <a:lnTo>
                    <a:pt x="1718115" y="6499810"/>
                  </a:lnTo>
                  <a:lnTo>
                    <a:pt x="1757300" y="6522676"/>
                  </a:lnTo>
                  <a:lnTo>
                    <a:pt x="1788776" y="6540500"/>
                  </a:lnTo>
                </a:path>
              </a:pathLst>
            </a:custGeom>
            <a:ln w="127000">
              <a:solidFill>
                <a:srgbClr val="30ADC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Quicksand" pitchFamily="2" charset="77"/>
              </a:endParaRPr>
            </a:p>
          </p:txBody>
        </p:sp>
      </p:grp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xfrm>
            <a:off x="403353" y="8623300"/>
            <a:ext cx="155575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pc="-50" dirty="0">
                <a:latin typeface="Quicksand" pitchFamily="2" charset="77"/>
              </a:rPr>
              <a:t>4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003300" y="8623300"/>
            <a:ext cx="7326630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solidFill>
                  <a:srgbClr val="FFFFFF"/>
                </a:solidFill>
                <a:latin typeface="Quicksand" pitchFamily="2" charset="77"/>
                <a:cs typeface="Arial"/>
              </a:rPr>
              <a:t>Clinical</a:t>
            </a:r>
            <a:r>
              <a:rPr sz="1000" spc="145" dirty="0">
                <a:solidFill>
                  <a:srgbClr val="FFFFFF"/>
                </a:solidFill>
                <a:latin typeface="Quicksand" pitchFamily="2" charset="77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Quicksand" pitchFamily="2" charset="77"/>
                <a:cs typeface="Arial"/>
              </a:rPr>
              <a:t>significance</a:t>
            </a:r>
            <a:r>
              <a:rPr sz="1000" spc="150" dirty="0">
                <a:solidFill>
                  <a:srgbClr val="FFFFFF"/>
                </a:solidFill>
                <a:latin typeface="Quicksand" pitchFamily="2" charset="77"/>
                <a:cs typeface="Arial"/>
              </a:rPr>
              <a:t> </a:t>
            </a:r>
            <a:r>
              <a:rPr sz="1000" spc="65" dirty="0">
                <a:solidFill>
                  <a:srgbClr val="FFFFFF"/>
                </a:solidFill>
                <a:latin typeface="Quicksand" pitchFamily="2" charset="77"/>
                <a:cs typeface="Arial"/>
              </a:rPr>
              <a:t>of</a:t>
            </a:r>
            <a:r>
              <a:rPr sz="1000" spc="145" dirty="0">
                <a:solidFill>
                  <a:srgbClr val="FFFFFF"/>
                </a:solidFill>
                <a:latin typeface="Quicksand" pitchFamily="2" charset="77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Quicksand" pitchFamily="2" charset="77"/>
                <a:cs typeface="Arial"/>
              </a:rPr>
              <a:t>elevated</a:t>
            </a:r>
            <a:r>
              <a:rPr sz="1000" spc="150" dirty="0">
                <a:solidFill>
                  <a:srgbClr val="FFFFFF"/>
                </a:solidFill>
                <a:latin typeface="Quicksand" pitchFamily="2" charset="77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Quicksand" pitchFamily="2" charset="77"/>
                <a:cs typeface="Arial"/>
              </a:rPr>
              <a:t>alpha-fetoprotein</a:t>
            </a:r>
            <a:r>
              <a:rPr sz="1000" spc="145" dirty="0">
                <a:solidFill>
                  <a:srgbClr val="FFFFFF"/>
                </a:solidFill>
                <a:latin typeface="Quicksand" pitchFamily="2" charset="77"/>
                <a:cs typeface="Arial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Quicksand" pitchFamily="2" charset="77"/>
                <a:cs typeface="Arial"/>
              </a:rPr>
              <a:t>(AFP)</a:t>
            </a:r>
            <a:r>
              <a:rPr sz="1000" spc="140" dirty="0">
                <a:solidFill>
                  <a:srgbClr val="FFFFFF"/>
                </a:solidFill>
                <a:latin typeface="Quicksand" pitchFamily="2" charset="77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Quicksand" pitchFamily="2" charset="77"/>
                <a:cs typeface="Arial"/>
              </a:rPr>
              <a:t>in</a:t>
            </a:r>
            <a:r>
              <a:rPr sz="1000" spc="150" dirty="0">
                <a:solidFill>
                  <a:srgbClr val="FFFFFF"/>
                </a:solidFill>
                <a:latin typeface="Quicksand" pitchFamily="2" charset="77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Quicksand" pitchFamily="2" charset="77"/>
                <a:cs typeface="Arial"/>
              </a:rPr>
              <a:t>patients</a:t>
            </a:r>
            <a:r>
              <a:rPr sz="1000" spc="145" dirty="0">
                <a:solidFill>
                  <a:srgbClr val="FFFFFF"/>
                </a:solidFill>
                <a:latin typeface="Quicksand" pitchFamily="2" charset="77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Quicksand" pitchFamily="2" charset="77"/>
                <a:cs typeface="Arial"/>
              </a:rPr>
              <a:t>with</a:t>
            </a:r>
            <a:r>
              <a:rPr sz="1000" spc="150" dirty="0">
                <a:solidFill>
                  <a:srgbClr val="FFFFFF"/>
                </a:solidFill>
                <a:latin typeface="Quicksand" pitchFamily="2" charset="77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Quicksand" pitchFamily="2" charset="77"/>
                <a:cs typeface="Arial"/>
              </a:rPr>
              <a:t>chronic</a:t>
            </a:r>
            <a:r>
              <a:rPr sz="1000" spc="145" dirty="0">
                <a:solidFill>
                  <a:srgbClr val="FFFFFF"/>
                </a:solidFill>
                <a:latin typeface="Quicksand" pitchFamily="2" charset="77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Quicksand" pitchFamily="2" charset="77"/>
                <a:cs typeface="Arial"/>
              </a:rPr>
              <a:t>hepatitis</a:t>
            </a:r>
            <a:r>
              <a:rPr sz="1000" spc="150" dirty="0">
                <a:solidFill>
                  <a:srgbClr val="FFFFFF"/>
                </a:solidFill>
                <a:latin typeface="Quicksand" pitchFamily="2" charset="77"/>
                <a:cs typeface="Arial"/>
              </a:rPr>
              <a:t> </a:t>
            </a:r>
            <a:r>
              <a:rPr sz="1000" spc="-80" dirty="0">
                <a:solidFill>
                  <a:srgbClr val="FFFFFF"/>
                </a:solidFill>
                <a:latin typeface="Quicksand" pitchFamily="2" charset="77"/>
                <a:cs typeface="Arial"/>
              </a:rPr>
              <a:t>C,</a:t>
            </a:r>
            <a:r>
              <a:rPr sz="1000" spc="145" dirty="0">
                <a:solidFill>
                  <a:srgbClr val="FFFFFF"/>
                </a:solidFill>
                <a:latin typeface="Quicksand" pitchFamily="2" charset="77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Quicksand" pitchFamily="2" charset="77"/>
                <a:cs typeface="Arial"/>
              </a:rPr>
              <a:t>but</a:t>
            </a:r>
            <a:r>
              <a:rPr sz="1000" spc="150" dirty="0">
                <a:solidFill>
                  <a:srgbClr val="FFFFFF"/>
                </a:solidFill>
                <a:latin typeface="Quicksand" pitchFamily="2" charset="77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Quicksand" pitchFamily="2" charset="77"/>
                <a:cs typeface="Arial"/>
              </a:rPr>
              <a:t>not</a:t>
            </a:r>
            <a:r>
              <a:rPr sz="1000" spc="150" dirty="0">
                <a:solidFill>
                  <a:srgbClr val="FFFFFF"/>
                </a:solidFill>
                <a:latin typeface="Quicksand" pitchFamily="2" charset="77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Quicksand" pitchFamily="2" charset="77"/>
                <a:cs typeface="Arial"/>
              </a:rPr>
              <a:t>hepatocellular</a:t>
            </a:r>
            <a:r>
              <a:rPr sz="1000" spc="145" dirty="0">
                <a:solidFill>
                  <a:srgbClr val="FFFFFF"/>
                </a:solidFill>
                <a:latin typeface="Quicksand" pitchFamily="2" charset="77"/>
                <a:cs typeface="Arial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Quicksand" pitchFamily="2" charset="77"/>
                <a:cs typeface="Arial"/>
              </a:rPr>
              <a:t>carcinoma</a:t>
            </a:r>
            <a:endParaRPr sz="1000">
              <a:latin typeface="Quicksand" pitchFamily="2" charset="77"/>
              <a:cs typeface="Arial"/>
            </a:endParaRPr>
          </a:p>
        </p:txBody>
      </p:sp>
      <p:sp>
        <p:nvSpPr>
          <p:cNvPr id="13" name="object 11">
            <a:extLst>
              <a:ext uri="{FF2B5EF4-FFF2-40B4-BE49-F238E27FC236}">
                <a16:creationId xmlns:a16="http://schemas.microsoft.com/office/drawing/2014/main" id="{7C8074FC-3D99-ADBD-94BC-F6E8A9BDFBD0}"/>
              </a:ext>
            </a:extLst>
          </p:cNvPr>
          <p:cNvSpPr txBox="1"/>
          <p:nvPr/>
        </p:nvSpPr>
        <p:spPr>
          <a:xfrm>
            <a:off x="424943" y="8623300"/>
            <a:ext cx="95885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GB" sz="1000" spc="-50" dirty="0">
                <a:solidFill>
                  <a:srgbClr val="013655"/>
                </a:solidFill>
                <a:latin typeface="Quicksand" pitchFamily="2" charset="77"/>
                <a:cs typeface="Arial"/>
              </a:rPr>
              <a:t>6</a:t>
            </a:r>
            <a:endParaRPr sz="1000" dirty="0">
              <a:latin typeface="Quicksand" pitchFamily="2" charset="77"/>
              <a:cs typeface="Arial"/>
            </a:endParaRPr>
          </a:p>
        </p:txBody>
      </p:sp>
      <p:sp>
        <p:nvSpPr>
          <p:cNvPr id="14" name="object 12">
            <a:extLst>
              <a:ext uri="{FF2B5EF4-FFF2-40B4-BE49-F238E27FC236}">
                <a16:creationId xmlns:a16="http://schemas.microsoft.com/office/drawing/2014/main" id="{E0E0B3BE-499A-74AE-9337-C537271C5072}"/>
              </a:ext>
            </a:extLst>
          </p:cNvPr>
          <p:cNvSpPr txBox="1"/>
          <p:nvPr/>
        </p:nvSpPr>
        <p:spPr>
          <a:xfrm>
            <a:off x="1003300" y="8623300"/>
            <a:ext cx="8267700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GB" sz="1000" dirty="0">
                <a:solidFill>
                  <a:srgbClr val="013655"/>
                </a:solidFill>
                <a:latin typeface="Quicksand" pitchFamily="2" charset="77"/>
                <a:cs typeface="Arial"/>
              </a:rPr>
              <a:t>(Title)</a:t>
            </a:r>
            <a:endParaRPr lang="en-GB" sz="1000" dirty="0">
              <a:latin typeface="Quicksand" pitchFamily="2" charset="77"/>
              <a:cs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-12700" y="-54306"/>
            <a:ext cx="22987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latin typeface="Quicksand" pitchFamily="2" charset="77"/>
                <a:cs typeface="Times New Roman"/>
              </a:rPr>
              <a:t>vaa</a:t>
            </a:r>
            <a:endParaRPr sz="1200">
              <a:latin typeface="Quicksand" pitchFamily="2" charset="77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508000"/>
            <a:ext cx="6985000" cy="1270000"/>
          </a:xfrm>
          <a:custGeom>
            <a:avLst/>
            <a:gdLst/>
            <a:ahLst/>
            <a:cxnLst/>
            <a:rect l="l" t="t" r="r" b="b"/>
            <a:pathLst>
              <a:path w="6985000" h="1270000">
                <a:moveTo>
                  <a:pt x="6350000" y="0"/>
                </a:moveTo>
                <a:lnTo>
                  <a:pt x="0" y="0"/>
                </a:lnTo>
                <a:lnTo>
                  <a:pt x="0" y="1270000"/>
                </a:lnTo>
                <a:lnTo>
                  <a:pt x="6350000" y="1270000"/>
                </a:lnTo>
                <a:lnTo>
                  <a:pt x="6397390" y="1268258"/>
                </a:lnTo>
                <a:lnTo>
                  <a:pt x="6443834" y="1263114"/>
                </a:lnTo>
                <a:lnTo>
                  <a:pt x="6489210" y="1254692"/>
                </a:lnTo>
                <a:lnTo>
                  <a:pt x="6533395" y="1243114"/>
                </a:lnTo>
                <a:lnTo>
                  <a:pt x="6576265" y="1228502"/>
                </a:lnTo>
                <a:lnTo>
                  <a:pt x="6617698" y="1210981"/>
                </a:lnTo>
                <a:lnTo>
                  <a:pt x="6657572" y="1190671"/>
                </a:lnTo>
                <a:lnTo>
                  <a:pt x="6695762" y="1167696"/>
                </a:lnTo>
                <a:lnTo>
                  <a:pt x="6732148" y="1142180"/>
                </a:lnTo>
                <a:lnTo>
                  <a:pt x="6766605" y="1114244"/>
                </a:lnTo>
                <a:lnTo>
                  <a:pt x="6799011" y="1084011"/>
                </a:lnTo>
                <a:lnTo>
                  <a:pt x="6829244" y="1051605"/>
                </a:lnTo>
                <a:lnTo>
                  <a:pt x="6857180" y="1017148"/>
                </a:lnTo>
                <a:lnTo>
                  <a:pt x="6882696" y="980762"/>
                </a:lnTo>
                <a:lnTo>
                  <a:pt x="6905671" y="942572"/>
                </a:lnTo>
                <a:lnTo>
                  <a:pt x="6925981" y="902698"/>
                </a:lnTo>
                <a:lnTo>
                  <a:pt x="6943502" y="861265"/>
                </a:lnTo>
                <a:lnTo>
                  <a:pt x="6958114" y="818395"/>
                </a:lnTo>
                <a:lnTo>
                  <a:pt x="6969692" y="774210"/>
                </a:lnTo>
                <a:lnTo>
                  <a:pt x="6978114" y="728834"/>
                </a:lnTo>
                <a:lnTo>
                  <a:pt x="6983258" y="682390"/>
                </a:lnTo>
                <a:lnTo>
                  <a:pt x="6985000" y="635000"/>
                </a:lnTo>
                <a:lnTo>
                  <a:pt x="6983258" y="587609"/>
                </a:lnTo>
                <a:lnTo>
                  <a:pt x="6978114" y="541165"/>
                </a:lnTo>
                <a:lnTo>
                  <a:pt x="6969692" y="495789"/>
                </a:lnTo>
                <a:lnTo>
                  <a:pt x="6958114" y="451604"/>
                </a:lnTo>
                <a:lnTo>
                  <a:pt x="6943502" y="408734"/>
                </a:lnTo>
                <a:lnTo>
                  <a:pt x="6925981" y="367301"/>
                </a:lnTo>
                <a:lnTo>
                  <a:pt x="6905671" y="327427"/>
                </a:lnTo>
                <a:lnTo>
                  <a:pt x="6882696" y="289237"/>
                </a:lnTo>
                <a:lnTo>
                  <a:pt x="6857180" y="252851"/>
                </a:lnTo>
                <a:lnTo>
                  <a:pt x="6829244" y="218394"/>
                </a:lnTo>
                <a:lnTo>
                  <a:pt x="6799011" y="185988"/>
                </a:lnTo>
                <a:lnTo>
                  <a:pt x="6766605" y="155755"/>
                </a:lnTo>
                <a:lnTo>
                  <a:pt x="6732148" y="127819"/>
                </a:lnTo>
                <a:lnTo>
                  <a:pt x="6695762" y="102303"/>
                </a:lnTo>
                <a:lnTo>
                  <a:pt x="6657572" y="79328"/>
                </a:lnTo>
                <a:lnTo>
                  <a:pt x="6617698" y="59018"/>
                </a:lnTo>
                <a:lnTo>
                  <a:pt x="6576265" y="41497"/>
                </a:lnTo>
                <a:lnTo>
                  <a:pt x="6533395" y="26885"/>
                </a:lnTo>
                <a:lnTo>
                  <a:pt x="6489210" y="15307"/>
                </a:lnTo>
                <a:lnTo>
                  <a:pt x="6443834" y="6885"/>
                </a:lnTo>
                <a:lnTo>
                  <a:pt x="6397390" y="1741"/>
                </a:lnTo>
                <a:lnTo>
                  <a:pt x="6350000" y="0"/>
                </a:lnTo>
                <a:close/>
              </a:path>
            </a:pathLst>
          </a:custGeom>
          <a:solidFill>
            <a:srgbClr val="02718D"/>
          </a:solidFill>
        </p:spPr>
        <p:txBody>
          <a:bodyPr wrap="square" lIns="0" tIns="0" rIns="0" bIns="0" rtlCol="0"/>
          <a:lstStyle/>
          <a:p>
            <a:endParaRPr>
              <a:latin typeface="Quicksand" pitchFamily="2" charset="77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4478000" y="508000"/>
            <a:ext cx="1270000" cy="1270000"/>
            <a:chOff x="14478000" y="508000"/>
            <a:chExt cx="1270000" cy="1270000"/>
          </a:xfrm>
        </p:grpSpPr>
        <p:sp>
          <p:nvSpPr>
            <p:cNvPr id="5" name="object 5"/>
            <p:cNvSpPr/>
            <p:nvPr/>
          </p:nvSpPr>
          <p:spPr>
            <a:xfrm>
              <a:off x="14478000" y="50800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>
                  <a:moveTo>
                    <a:pt x="635000" y="0"/>
                  </a:moveTo>
                  <a:lnTo>
                    <a:pt x="587609" y="1741"/>
                  </a:lnTo>
                  <a:lnTo>
                    <a:pt x="541165" y="6885"/>
                  </a:lnTo>
                  <a:lnTo>
                    <a:pt x="495789" y="15307"/>
                  </a:lnTo>
                  <a:lnTo>
                    <a:pt x="451604" y="26885"/>
                  </a:lnTo>
                  <a:lnTo>
                    <a:pt x="408734" y="41497"/>
                  </a:lnTo>
                  <a:lnTo>
                    <a:pt x="367301" y="59018"/>
                  </a:lnTo>
                  <a:lnTo>
                    <a:pt x="327427" y="79328"/>
                  </a:lnTo>
                  <a:lnTo>
                    <a:pt x="289237" y="102303"/>
                  </a:lnTo>
                  <a:lnTo>
                    <a:pt x="252851" y="127819"/>
                  </a:lnTo>
                  <a:lnTo>
                    <a:pt x="218394" y="155755"/>
                  </a:lnTo>
                  <a:lnTo>
                    <a:pt x="185988" y="185988"/>
                  </a:lnTo>
                  <a:lnTo>
                    <a:pt x="155755" y="218394"/>
                  </a:lnTo>
                  <a:lnTo>
                    <a:pt x="127819" y="252851"/>
                  </a:lnTo>
                  <a:lnTo>
                    <a:pt x="102303" y="289237"/>
                  </a:lnTo>
                  <a:lnTo>
                    <a:pt x="79328" y="327427"/>
                  </a:lnTo>
                  <a:lnTo>
                    <a:pt x="59018" y="367301"/>
                  </a:lnTo>
                  <a:lnTo>
                    <a:pt x="41497" y="408734"/>
                  </a:lnTo>
                  <a:lnTo>
                    <a:pt x="26885" y="451604"/>
                  </a:lnTo>
                  <a:lnTo>
                    <a:pt x="15307" y="495789"/>
                  </a:lnTo>
                  <a:lnTo>
                    <a:pt x="6885" y="541165"/>
                  </a:lnTo>
                  <a:lnTo>
                    <a:pt x="1741" y="587609"/>
                  </a:lnTo>
                  <a:lnTo>
                    <a:pt x="0" y="635000"/>
                  </a:lnTo>
                  <a:lnTo>
                    <a:pt x="1741" y="682390"/>
                  </a:lnTo>
                  <a:lnTo>
                    <a:pt x="6885" y="728834"/>
                  </a:lnTo>
                  <a:lnTo>
                    <a:pt x="15307" y="774210"/>
                  </a:lnTo>
                  <a:lnTo>
                    <a:pt x="26885" y="818395"/>
                  </a:lnTo>
                  <a:lnTo>
                    <a:pt x="41497" y="861265"/>
                  </a:lnTo>
                  <a:lnTo>
                    <a:pt x="59018" y="902698"/>
                  </a:lnTo>
                  <a:lnTo>
                    <a:pt x="79328" y="942572"/>
                  </a:lnTo>
                  <a:lnTo>
                    <a:pt x="102303" y="980762"/>
                  </a:lnTo>
                  <a:lnTo>
                    <a:pt x="127819" y="1017148"/>
                  </a:lnTo>
                  <a:lnTo>
                    <a:pt x="155755" y="1051605"/>
                  </a:lnTo>
                  <a:lnTo>
                    <a:pt x="185988" y="1084011"/>
                  </a:lnTo>
                  <a:lnTo>
                    <a:pt x="218394" y="1114244"/>
                  </a:lnTo>
                  <a:lnTo>
                    <a:pt x="252851" y="1142180"/>
                  </a:lnTo>
                  <a:lnTo>
                    <a:pt x="289237" y="1167696"/>
                  </a:lnTo>
                  <a:lnTo>
                    <a:pt x="327427" y="1190671"/>
                  </a:lnTo>
                  <a:lnTo>
                    <a:pt x="367301" y="1210981"/>
                  </a:lnTo>
                  <a:lnTo>
                    <a:pt x="408734" y="1228502"/>
                  </a:lnTo>
                  <a:lnTo>
                    <a:pt x="451604" y="1243114"/>
                  </a:lnTo>
                  <a:lnTo>
                    <a:pt x="495789" y="1254692"/>
                  </a:lnTo>
                  <a:lnTo>
                    <a:pt x="541165" y="1263114"/>
                  </a:lnTo>
                  <a:lnTo>
                    <a:pt x="587609" y="1268258"/>
                  </a:lnTo>
                  <a:lnTo>
                    <a:pt x="635000" y="1270000"/>
                  </a:lnTo>
                  <a:lnTo>
                    <a:pt x="682390" y="1268258"/>
                  </a:lnTo>
                  <a:lnTo>
                    <a:pt x="728834" y="1263114"/>
                  </a:lnTo>
                  <a:lnTo>
                    <a:pt x="774210" y="1254692"/>
                  </a:lnTo>
                  <a:lnTo>
                    <a:pt x="818395" y="1243114"/>
                  </a:lnTo>
                  <a:lnTo>
                    <a:pt x="861265" y="1228502"/>
                  </a:lnTo>
                  <a:lnTo>
                    <a:pt x="902698" y="1210981"/>
                  </a:lnTo>
                  <a:lnTo>
                    <a:pt x="942572" y="1190671"/>
                  </a:lnTo>
                  <a:lnTo>
                    <a:pt x="980762" y="1167696"/>
                  </a:lnTo>
                  <a:lnTo>
                    <a:pt x="1017148" y="1142180"/>
                  </a:lnTo>
                  <a:lnTo>
                    <a:pt x="1051605" y="1114244"/>
                  </a:lnTo>
                  <a:lnTo>
                    <a:pt x="1084011" y="1084011"/>
                  </a:lnTo>
                  <a:lnTo>
                    <a:pt x="1114244" y="1051605"/>
                  </a:lnTo>
                  <a:lnTo>
                    <a:pt x="1142180" y="1017148"/>
                  </a:lnTo>
                  <a:lnTo>
                    <a:pt x="1167696" y="980762"/>
                  </a:lnTo>
                  <a:lnTo>
                    <a:pt x="1190671" y="942572"/>
                  </a:lnTo>
                  <a:lnTo>
                    <a:pt x="1210981" y="902698"/>
                  </a:lnTo>
                  <a:lnTo>
                    <a:pt x="1228502" y="861265"/>
                  </a:lnTo>
                  <a:lnTo>
                    <a:pt x="1243114" y="818395"/>
                  </a:lnTo>
                  <a:lnTo>
                    <a:pt x="1254692" y="774210"/>
                  </a:lnTo>
                  <a:lnTo>
                    <a:pt x="1263114" y="728834"/>
                  </a:lnTo>
                  <a:lnTo>
                    <a:pt x="1268258" y="682390"/>
                  </a:lnTo>
                  <a:lnTo>
                    <a:pt x="1270000" y="635000"/>
                  </a:lnTo>
                  <a:lnTo>
                    <a:pt x="1268258" y="587609"/>
                  </a:lnTo>
                  <a:lnTo>
                    <a:pt x="1263114" y="541165"/>
                  </a:lnTo>
                  <a:lnTo>
                    <a:pt x="1254692" y="495789"/>
                  </a:lnTo>
                  <a:lnTo>
                    <a:pt x="1243114" y="451604"/>
                  </a:lnTo>
                  <a:lnTo>
                    <a:pt x="1228502" y="408734"/>
                  </a:lnTo>
                  <a:lnTo>
                    <a:pt x="1210981" y="367301"/>
                  </a:lnTo>
                  <a:lnTo>
                    <a:pt x="1190671" y="327427"/>
                  </a:lnTo>
                  <a:lnTo>
                    <a:pt x="1167696" y="289237"/>
                  </a:lnTo>
                  <a:lnTo>
                    <a:pt x="1142180" y="252851"/>
                  </a:lnTo>
                  <a:lnTo>
                    <a:pt x="1114244" y="218394"/>
                  </a:lnTo>
                  <a:lnTo>
                    <a:pt x="1084011" y="185988"/>
                  </a:lnTo>
                  <a:lnTo>
                    <a:pt x="1051605" y="155755"/>
                  </a:lnTo>
                  <a:lnTo>
                    <a:pt x="1017148" y="127819"/>
                  </a:lnTo>
                  <a:lnTo>
                    <a:pt x="980762" y="102303"/>
                  </a:lnTo>
                  <a:lnTo>
                    <a:pt x="942572" y="79328"/>
                  </a:lnTo>
                  <a:lnTo>
                    <a:pt x="902698" y="59018"/>
                  </a:lnTo>
                  <a:lnTo>
                    <a:pt x="861265" y="41497"/>
                  </a:lnTo>
                  <a:lnTo>
                    <a:pt x="818395" y="26885"/>
                  </a:lnTo>
                  <a:lnTo>
                    <a:pt x="774210" y="15307"/>
                  </a:lnTo>
                  <a:lnTo>
                    <a:pt x="728834" y="6885"/>
                  </a:lnTo>
                  <a:lnTo>
                    <a:pt x="682390" y="1741"/>
                  </a:lnTo>
                  <a:lnTo>
                    <a:pt x="635000" y="0"/>
                  </a:lnTo>
                  <a:close/>
                </a:path>
              </a:pathLst>
            </a:custGeom>
            <a:solidFill>
              <a:srgbClr val="30ADC0"/>
            </a:solidFill>
          </p:spPr>
          <p:txBody>
            <a:bodyPr wrap="square" lIns="0" tIns="0" rIns="0" bIns="0" rtlCol="0"/>
            <a:lstStyle/>
            <a:p>
              <a:endParaRPr>
                <a:latin typeface="Quicksand" pitchFamily="2" charset="77"/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14780384" y="825500"/>
              <a:ext cx="665480" cy="635000"/>
            </a:xfrm>
            <a:custGeom>
              <a:avLst/>
              <a:gdLst/>
              <a:ahLst/>
              <a:cxnLst/>
              <a:rect l="l" t="t" r="r" b="b"/>
              <a:pathLst>
                <a:path w="665480" h="635000">
                  <a:moveTo>
                    <a:pt x="231317" y="0"/>
                  </a:moveTo>
                  <a:lnTo>
                    <a:pt x="173862" y="99034"/>
                  </a:lnTo>
                  <a:lnTo>
                    <a:pt x="59715" y="122466"/>
                  </a:lnTo>
                  <a:lnTo>
                    <a:pt x="72567" y="233591"/>
                  </a:lnTo>
                  <a:lnTo>
                    <a:pt x="0" y="317500"/>
                  </a:lnTo>
                  <a:lnTo>
                    <a:pt x="72567" y="402170"/>
                  </a:lnTo>
                  <a:lnTo>
                    <a:pt x="59715" y="513295"/>
                  </a:lnTo>
                  <a:lnTo>
                    <a:pt x="173862" y="536727"/>
                  </a:lnTo>
                  <a:lnTo>
                    <a:pt x="231317" y="635000"/>
                  </a:lnTo>
                  <a:lnTo>
                    <a:pt x="332612" y="588137"/>
                  </a:lnTo>
                  <a:lnTo>
                    <a:pt x="461669" y="588137"/>
                  </a:lnTo>
                  <a:lnTo>
                    <a:pt x="469283" y="575284"/>
                  </a:lnTo>
                  <a:lnTo>
                    <a:pt x="251726" y="575284"/>
                  </a:lnTo>
                  <a:lnTo>
                    <a:pt x="198818" y="499681"/>
                  </a:lnTo>
                  <a:lnTo>
                    <a:pt x="110362" y="478523"/>
                  </a:lnTo>
                  <a:lnTo>
                    <a:pt x="119443" y="387045"/>
                  </a:lnTo>
                  <a:lnTo>
                    <a:pt x="58204" y="317500"/>
                  </a:lnTo>
                  <a:lnTo>
                    <a:pt x="119443" y="246443"/>
                  </a:lnTo>
                  <a:lnTo>
                    <a:pt x="110362" y="156476"/>
                  </a:lnTo>
                  <a:lnTo>
                    <a:pt x="198818" y="135318"/>
                  </a:lnTo>
                  <a:lnTo>
                    <a:pt x="249466" y="59715"/>
                  </a:lnTo>
                  <a:lnTo>
                    <a:pt x="469011" y="59715"/>
                  </a:lnTo>
                  <a:lnTo>
                    <a:pt x="461456" y="46862"/>
                  </a:lnTo>
                  <a:lnTo>
                    <a:pt x="332612" y="46862"/>
                  </a:lnTo>
                  <a:lnTo>
                    <a:pt x="231317" y="0"/>
                  </a:lnTo>
                  <a:close/>
                </a:path>
                <a:path w="665480" h="635000">
                  <a:moveTo>
                    <a:pt x="461669" y="588137"/>
                  </a:moveTo>
                  <a:lnTo>
                    <a:pt x="332612" y="588137"/>
                  </a:lnTo>
                  <a:lnTo>
                    <a:pt x="433908" y="635000"/>
                  </a:lnTo>
                  <a:lnTo>
                    <a:pt x="461669" y="588137"/>
                  </a:lnTo>
                  <a:close/>
                </a:path>
                <a:path w="665480" h="635000">
                  <a:moveTo>
                    <a:pt x="332612" y="541261"/>
                  </a:moveTo>
                  <a:lnTo>
                    <a:pt x="251726" y="575284"/>
                  </a:lnTo>
                  <a:lnTo>
                    <a:pt x="415772" y="575284"/>
                  </a:lnTo>
                  <a:lnTo>
                    <a:pt x="332612" y="541261"/>
                  </a:lnTo>
                  <a:close/>
                </a:path>
                <a:path w="665480" h="635000">
                  <a:moveTo>
                    <a:pt x="469011" y="59715"/>
                  </a:moveTo>
                  <a:lnTo>
                    <a:pt x="414261" y="59715"/>
                  </a:lnTo>
                  <a:lnTo>
                    <a:pt x="466420" y="135318"/>
                  </a:lnTo>
                  <a:lnTo>
                    <a:pt x="554862" y="156476"/>
                  </a:lnTo>
                  <a:lnTo>
                    <a:pt x="545795" y="246443"/>
                  </a:lnTo>
                  <a:lnTo>
                    <a:pt x="607021" y="317500"/>
                  </a:lnTo>
                  <a:lnTo>
                    <a:pt x="545795" y="387045"/>
                  </a:lnTo>
                  <a:lnTo>
                    <a:pt x="554862" y="477012"/>
                  </a:lnTo>
                  <a:lnTo>
                    <a:pt x="466420" y="499681"/>
                  </a:lnTo>
                  <a:lnTo>
                    <a:pt x="415772" y="575284"/>
                  </a:lnTo>
                  <a:lnTo>
                    <a:pt x="469283" y="575284"/>
                  </a:lnTo>
                  <a:lnTo>
                    <a:pt x="492124" y="536727"/>
                  </a:lnTo>
                  <a:lnTo>
                    <a:pt x="605510" y="513295"/>
                  </a:lnTo>
                  <a:lnTo>
                    <a:pt x="592658" y="402170"/>
                  </a:lnTo>
                  <a:lnTo>
                    <a:pt x="665238" y="317500"/>
                  </a:lnTo>
                  <a:lnTo>
                    <a:pt x="592658" y="233591"/>
                  </a:lnTo>
                  <a:lnTo>
                    <a:pt x="605510" y="122466"/>
                  </a:lnTo>
                  <a:lnTo>
                    <a:pt x="492124" y="99034"/>
                  </a:lnTo>
                  <a:lnTo>
                    <a:pt x="469011" y="59715"/>
                  </a:lnTo>
                  <a:close/>
                </a:path>
                <a:path w="665480" h="635000">
                  <a:moveTo>
                    <a:pt x="228295" y="278193"/>
                  </a:moveTo>
                  <a:lnTo>
                    <a:pt x="193522" y="312204"/>
                  </a:lnTo>
                  <a:lnTo>
                    <a:pt x="300113" y="418045"/>
                  </a:lnTo>
                  <a:lnTo>
                    <a:pt x="365702" y="353034"/>
                  </a:lnTo>
                  <a:lnTo>
                    <a:pt x="300113" y="353034"/>
                  </a:lnTo>
                  <a:lnTo>
                    <a:pt x="228295" y="278193"/>
                  </a:lnTo>
                  <a:close/>
                </a:path>
                <a:path w="665480" h="635000">
                  <a:moveTo>
                    <a:pt x="437692" y="216954"/>
                  </a:moveTo>
                  <a:lnTo>
                    <a:pt x="300113" y="353034"/>
                  </a:lnTo>
                  <a:lnTo>
                    <a:pt x="365702" y="353034"/>
                  </a:lnTo>
                  <a:lnTo>
                    <a:pt x="471716" y="247954"/>
                  </a:lnTo>
                  <a:lnTo>
                    <a:pt x="437692" y="216954"/>
                  </a:lnTo>
                  <a:close/>
                </a:path>
                <a:path w="665480" h="635000">
                  <a:moveTo>
                    <a:pt x="414261" y="59715"/>
                  </a:moveTo>
                  <a:lnTo>
                    <a:pt x="249466" y="59715"/>
                  </a:lnTo>
                  <a:lnTo>
                    <a:pt x="332612" y="93738"/>
                  </a:lnTo>
                  <a:lnTo>
                    <a:pt x="414261" y="59715"/>
                  </a:lnTo>
                  <a:close/>
                </a:path>
                <a:path w="665480" h="635000">
                  <a:moveTo>
                    <a:pt x="433908" y="0"/>
                  </a:moveTo>
                  <a:lnTo>
                    <a:pt x="332612" y="46862"/>
                  </a:lnTo>
                  <a:lnTo>
                    <a:pt x="461456" y="46862"/>
                  </a:lnTo>
                  <a:lnTo>
                    <a:pt x="43390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latin typeface="Quicksand" pitchFamily="2" charset="77"/>
              </a:endParaRPr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003300" y="2210040"/>
            <a:ext cx="4408805" cy="3052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12725" algn="l">
              <a:lnSpc>
                <a:spcPct val="100000"/>
              </a:lnSpc>
              <a:spcBef>
                <a:spcPts val="100"/>
              </a:spcBef>
            </a:pPr>
            <a:r>
              <a:rPr lang="en-GB" sz="1900" dirty="0">
                <a:solidFill>
                  <a:srgbClr val="FFFFFF"/>
                </a:solidFill>
                <a:latin typeface="Quicksand" pitchFamily="2" charset="77"/>
                <a:cs typeface="Arial"/>
              </a:rPr>
              <a:t>(Findings)</a:t>
            </a:r>
            <a:endParaRPr sz="1900" dirty="0">
              <a:latin typeface="Quicksand" pitchFamily="2" charset="77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03300" y="749300"/>
            <a:ext cx="2219325" cy="787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000" spc="65" dirty="0">
                <a:solidFill>
                  <a:srgbClr val="FFFFFF"/>
                </a:solidFill>
                <a:latin typeface="Quicksand" pitchFamily="2" charset="77"/>
                <a:cs typeface="Arial"/>
              </a:rPr>
              <a:t>Results</a:t>
            </a:r>
            <a:endParaRPr sz="5000" dirty="0">
              <a:latin typeface="Quicksand" pitchFamily="2" charset="77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672666" y="2222500"/>
            <a:ext cx="0" cy="5905500"/>
          </a:xfrm>
          <a:custGeom>
            <a:avLst/>
            <a:gdLst/>
            <a:ahLst/>
            <a:cxnLst/>
            <a:rect l="l" t="t" r="r" b="b"/>
            <a:pathLst>
              <a:path h="5905500">
                <a:moveTo>
                  <a:pt x="0" y="0"/>
                </a:moveTo>
                <a:lnTo>
                  <a:pt x="0" y="5905500"/>
                </a:lnTo>
              </a:path>
            </a:pathLst>
          </a:custGeom>
          <a:ln w="12700">
            <a:solidFill>
              <a:srgbClr val="455169"/>
            </a:solidFill>
          </a:ln>
        </p:spPr>
        <p:txBody>
          <a:bodyPr wrap="square" lIns="0" tIns="0" rIns="0" bIns="0" rtlCol="0"/>
          <a:lstStyle/>
          <a:p>
            <a:endParaRPr>
              <a:latin typeface="Quicksand" pitchFamily="2" charset="77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0589683" y="2222500"/>
            <a:ext cx="0" cy="5905500"/>
          </a:xfrm>
          <a:custGeom>
            <a:avLst/>
            <a:gdLst/>
            <a:ahLst/>
            <a:cxnLst/>
            <a:rect l="l" t="t" r="r" b="b"/>
            <a:pathLst>
              <a:path h="5905500">
                <a:moveTo>
                  <a:pt x="0" y="0"/>
                </a:moveTo>
                <a:lnTo>
                  <a:pt x="0" y="5905500"/>
                </a:lnTo>
              </a:path>
            </a:pathLst>
          </a:custGeom>
          <a:ln w="12700">
            <a:solidFill>
              <a:srgbClr val="455169"/>
            </a:solidFill>
          </a:ln>
        </p:spPr>
        <p:txBody>
          <a:bodyPr wrap="square" lIns="0" tIns="0" rIns="0" bIns="0" rtlCol="0"/>
          <a:lstStyle/>
          <a:p>
            <a:endParaRPr>
              <a:latin typeface="Quicksand" pitchFamily="2" charset="77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5246350" y="2222500"/>
            <a:ext cx="0" cy="5905500"/>
          </a:xfrm>
          <a:custGeom>
            <a:avLst/>
            <a:gdLst/>
            <a:ahLst/>
            <a:cxnLst/>
            <a:rect l="l" t="t" r="r" b="b"/>
            <a:pathLst>
              <a:path h="5905500">
                <a:moveTo>
                  <a:pt x="0" y="0"/>
                </a:moveTo>
                <a:lnTo>
                  <a:pt x="0" y="5905500"/>
                </a:lnTo>
              </a:path>
            </a:pathLst>
          </a:custGeom>
          <a:ln w="12700">
            <a:solidFill>
              <a:srgbClr val="455169"/>
            </a:solidFill>
          </a:ln>
        </p:spPr>
        <p:txBody>
          <a:bodyPr wrap="square" lIns="0" tIns="0" rIns="0" bIns="0" rtlCol="0"/>
          <a:lstStyle/>
          <a:p>
            <a:endParaRPr>
              <a:latin typeface="Quicksand" pitchFamily="2" charset="77"/>
            </a:endParaRPr>
          </a:p>
        </p:txBody>
      </p:sp>
      <p:sp>
        <p:nvSpPr>
          <p:cNvPr id="34" name="object 34"/>
          <p:cNvSpPr txBox="1">
            <a:spLocks noGrp="1"/>
          </p:cNvSpPr>
          <p:nvPr>
            <p:ph type="sldNum" sz="quarter" idx="7"/>
          </p:nvPr>
        </p:nvSpPr>
        <p:spPr>
          <a:xfrm>
            <a:off x="403353" y="8623300"/>
            <a:ext cx="155575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lang="en-GB" spc="-50" dirty="0">
                <a:latin typeface="Quicksand" pitchFamily="2" charset="77"/>
              </a:rPr>
              <a:t>7</a:t>
            </a:r>
            <a:endParaRPr spc="-50" dirty="0">
              <a:latin typeface="Quicksand" pitchFamily="2" charset="77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003300" y="8623300"/>
            <a:ext cx="8572500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GB" sz="1000" dirty="0">
                <a:solidFill>
                  <a:srgbClr val="FFFFFF"/>
                </a:solidFill>
                <a:latin typeface="Quicksand" pitchFamily="2" charset="77"/>
                <a:cs typeface="Arial"/>
              </a:rPr>
              <a:t>(Title)</a:t>
            </a:r>
          </a:p>
        </p:txBody>
      </p:sp>
      <p:sp>
        <p:nvSpPr>
          <p:cNvPr id="9" name="graph_3">
            <a:extLst>
              <a:ext uri="{FF2B5EF4-FFF2-40B4-BE49-F238E27FC236}">
                <a16:creationId xmlns:a16="http://schemas.microsoft.com/office/drawing/2014/main" id="{9398A625-35E3-DF58-E11B-0587E57A81C6}"/>
              </a:ext>
            </a:extLst>
          </p:cNvPr>
          <p:cNvSpPr/>
          <p:nvPr/>
        </p:nvSpPr>
        <p:spPr>
          <a:xfrm>
            <a:off x="5831913" y="2513480"/>
            <a:ext cx="4497208" cy="510652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3</a:t>
            </a:r>
          </a:p>
        </p:txBody>
      </p:sp>
      <p:sp>
        <p:nvSpPr>
          <p:cNvPr id="10" name="graph_1">
            <a:extLst>
              <a:ext uri="{FF2B5EF4-FFF2-40B4-BE49-F238E27FC236}">
                <a16:creationId xmlns:a16="http://schemas.microsoft.com/office/drawing/2014/main" id="{2C08BCB8-A781-1F5F-B8DC-50B46DD6FF1E}"/>
              </a:ext>
            </a:extLst>
          </p:cNvPr>
          <p:cNvSpPr/>
          <p:nvPr/>
        </p:nvSpPr>
        <p:spPr>
          <a:xfrm>
            <a:off x="10729013" y="2515252"/>
            <a:ext cx="4517111" cy="510474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1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4478000" y="508000"/>
            <a:ext cx="1270000" cy="1270000"/>
            <a:chOff x="14478000" y="508000"/>
            <a:chExt cx="1270000" cy="1270000"/>
          </a:xfrm>
        </p:grpSpPr>
        <p:sp>
          <p:nvSpPr>
            <p:cNvPr id="3" name="object 3"/>
            <p:cNvSpPr/>
            <p:nvPr/>
          </p:nvSpPr>
          <p:spPr>
            <a:xfrm>
              <a:off x="14478000" y="50800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>
                  <a:moveTo>
                    <a:pt x="635000" y="0"/>
                  </a:moveTo>
                  <a:lnTo>
                    <a:pt x="587609" y="1741"/>
                  </a:lnTo>
                  <a:lnTo>
                    <a:pt x="541165" y="6885"/>
                  </a:lnTo>
                  <a:lnTo>
                    <a:pt x="495789" y="15307"/>
                  </a:lnTo>
                  <a:lnTo>
                    <a:pt x="451604" y="26885"/>
                  </a:lnTo>
                  <a:lnTo>
                    <a:pt x="408734" y="41497"/>
                  </a:lnTo>
                  <a:lnTo>
                    <a:pt x="367301" y="59018"/>
                  </a:lnTo>
                  <a:lnTo>
                    <a:pt x="327427" y="79328"/>
                  </a:lnTo>
                  <a:lnTo>
                    <a:pt x="289237" y="102303"/>
                  </a:lnTo>
                  <a:lnTo>
                    <a:pt x="252851" y="127819"/>
                  </a:lnTo>
                  <a:lnTo>
                    <a:pt x="218394" y="155755"/>
                  </a:lnTo>
                  <a:lnTo>
                    <a:pt x="185988" y="185988"/>
                  </a:lnTo>
                  <a:lnTo>
                    <a:pt x="155755" y="218394"/>
                  </a:lnTo>
                  <a:lnTo>
                    <a:pt x="127819" y="252851"/>
                  </a:lnTo>
                  <a:lnTo>
                    <a:pt x="102303" y="289237"/>
                  </a:lnTo>
                  <a:lnTo>
                    <a:pt x="79328" y="327427"/>
                  </a:lnTo>
                  <a:lnTo>
                    <a:pt x="59018" y="367301"/>
                  </a:lnTo>
                  <a:lnTo>
                    <a:pt x="41497" y="408734"/>
                  </a:lnTo>
                  <a:lnTo>
                    <a:pt x="26885" y="451604"/>
                  </a:lnTo>
                  <a:lnTo>
                    <a:pt x="15307" y="495789"/>
                  </a:lnTo>
                  <a:lnTo>
                    <a:pt x="6885" y="541165"/>
                  </a:lnTo>
                  <a:lnTo>
                    <a:pt x="1741" y="587609"/>
                  </a:lnTo>
                  <a:lnTo>
                    <a:pt x="0" y="635000"/>
                  </a:lnTo>
                  <a:lnTo>
                    <a:pt x="1741" y="682390"/>
                  </a:lnTo>
                  <a:lnTo>
                    <a:pt x="6885" y="728834"/>
                  </a:lnTo>
                  <a:lnTo>
                    <a:pt x="15307" y="774210"/>
                  </a:lnTo>
                  <a:lnTo>
                    <a:pt x="26885" y="818395"/>
                  </a:lnTo>
                  <a:lnTo>
                    <a:pt x="41497" y="861265"/>
                  </a:lnTo>
                  <a:lnTo>
                    <a:pt x="59018" y="902698"/>
                  </a:lnTo>
                  <a:lnTo>
                    <a:pt x="79328" y="942572"/>
                  </a:lnTo>
                  <a:lnTo>
                    <a:pt x="102303" y="980762"/>
                  </a:lnTo>
                  <a:lnTo>
                    <a:pt x="127819" y="1017148"/>
                  </a:lnTo>
                  <a:lnTo>
                    <a:pt x="155755" y="1051605"/>
                  </a:lnTo>
                  <a:lnTo>
                    <a:pt x="185988" y="1084011"/>
                  </a:lnTo>
                  <a:lnTo>
                    <a:pt x="218394" y="1114244"/>
                  </a:lnTo>
                  <a:lnTo>
                    <a:pt x="252851" y="1142180"/>
                  </a:lnTo>
                  <a:lnTo>
                    <a:pt x="289237" y="1167696"/>
                  </a:lnTo>
                  <a:lnTo>
                    <a:pt x="327427" y="1190671"/>
                  </a:lnTo>
                  <a:lnTo>
                    <a:pt x="367301" y="1210981"/>
                  </a:lnTo>
                  <a:lnTo>
                    <a:pt x="408734" y="1228502"/>
                  </a:lnTo>
                  <a:lnTo>
                    <a:pt x="451604" y="1243114"/>
                  </a:lnTo>
                  <a:lnTo>
                    <a:pt x="495789" y="1254692"/>
                  </a:lnTo>
                  <a:lnTo>
                    <a:pt x="541165" y="1263114"/>
                  </a:lnTo>
                  <a:lnTo>
                    <a:pt x="587609" y="1268258"/>
                  </a:lnTo>
                  <a:lnTo>
                    <a:pt x="635000" y="1270000"/>
                  </a:lnTo>
                  <a:lnTo>
                    <a:pt x="682390" y="1268258"/>
                  </a:lnTo>
                  <a:lnTo>
                    <a:pt x="728834" y="1263114"/>
                  </a:lnTo>
                  <a:lnTo>
                    <a:pt x="774210" y="1254692"/>
                  </a:lnTo>
                  <a:lnTo>
                    <a:pt x="818395" y="1243114"/>
                  </a:lnTo>
                  <a:lnTo>
                    <a:pt x="861265" y="1228502"/>
                  </a:lnTo>
                  <a:lnTo>
                    <a:pt x="902698" y="1210981"/>
                  </a:lnTo>
                  <a:lnTo>
                    <a:pt x="942572" y="1190671"/>
                  </a:lnTo>
                  <a:lnTo>
                    <a:pt x="980762" y="1167696"/>
                  </a:lnTo>
                  <a:lnTo>
                    <a:pt x="1017148" y="1142180"/>
                  </a:lnTo>
                  <a:lnTo>
                    <a:pt x="1051605" y="1114244"/>
                  </a:lnTo>
                  <a:lnTo>
                    <a:pt x="1084011" y="1084011"/>
                  </a:lnTo>
                  <a:lnTo>
                    <a:pt x="1114244" y="1051605"/>
                  </a:lnTo>
                  <a:lnTo>
                    <a:pt x="1142180" y="1017148"/>
                  </a:lnTo>
                  <a:lnTo>
                    <a:pt x="1167696" y="980762"/>
                  </a:lnTo>
                  <a:lnTo>
                    <a:pt x="1190671" y="942572"/>
                  </a:lnTo>
                  <a:lnTo>
                    <a:pt x="1210981" y="902698"/>
                  </a:lnTo>
                  <a:lnTo>
                    <a:pt x="1228502" y="861265"/>
                  </a:lnTo>
                  <a:lnTo>
                    <a:pt x="1243114" y="818395"/>
                  </a:lnTo>
                  <a:lnTo>
                    <a:pt x="1254692" y="774210"/>
                  </a:lnTo>
                  <a:lnTo>
                    <a:pt x="1263114" y="728834"/>
                  </a:lnTo>
                  <a:lnTo>
                    <a:pt x="1268258" y="682390"/>
                  </a:lnTo>
                  <a:lnTo>
                    <a:pt x="1270000" y="635000"/>
                  </a:lnTo>
                  <a:lnTo>
                    <a:pt x="1268258" y="587609"/>
                  </a:lnTo>
                  <a:lnTo>
                    <a:pt x="1263114" y="541165"/>
                  </a:lnTo>
                  <a:lnTo>
                    <a:pt x="1254692" y="495789"/>
                  </a:lnTo>
                  <a:lnTo>
                    <a:pt x="1243114" y="451604"/>
                  </a:lnTo>
                  <a:lnTo>
                    <a:pt x="1228502" y="408734"/>
                  </a:lnTo>
                  <a:lnTo>
                    <a:pt x="1210981" y="367301"/>
                  </a:lnTo>
                  <a:lnTo>
                    <a:pt x="1190671" y="327427"/>
                  </a:lnTo>
                  <a:lnTo>
                    <a:pt x="1167696" y="289237"/>
                  </a:lnTo>
                  <a:lnTo>
                    <a:pt x="1142180" y="252851"/>
                  </a:lnTo>
                  <a:lnTo>
                    <a:pt x="1114244" y="218394"/>
                  </a:lnTo>
                  <a:lnTo>
                    <a:pt x="1084011" y="185988"/>
                  </a:lnTo>
                  <a:lnTo>
                    <a:pt x="1051605" y="155755"/>
                  </a:lnTo>
                  <a:lnTo>
                    <a:pt x="1017148" y="127819"/>
                  </a:lnTo>
                  <a:lnTo>
                    <a:pt x="980762" y="102303"/>
                  </a:lnTo>
                  <a:lnTo>
                    <a:pt x="942572" y="79328"/>
                  </a:lnTo>
                  <a:lnTo>
                    <a:pt x="902698" y="59018"/>
                  </a:lnTo>
                  <a:lnTo>
                    <a:pt x="861265" y="41497"/>
                  </a:lnTo>
                  <a:lnTo>
                    <a:pt x="818395" y="26885"/>
                  </a:lnTo>
                  <a:lnTo>
                    <a:pt x="774210" y="15307"/>
                  </a:lnTo>
                  <a:lnTo>
                    <a:pt x="728834" y="6885"/>
                  </a:lnTo>
                  <a:lnTo>
                    <a:pt x="682390" y="1741"/>
                  </a:lnTo>
                  <a:lnTo>
                    <a:pt x="635000" y="0"/>
                  </a:lnTo>
                  <a:close/>
                </a:path>
              </a:pathLst>
            </a:custGeom>
            <a:solidFill>
              <a:srgbClr val="013655"/>
            </a:solidFill>
          </p:spPr>
          <p:txBody>
            <a:bodyPr wrap="square" lIns="0" tIns="0" rIns="0" bIns="0" rtlCol="0"/>
            <a:lstStyle/>
            <a:p>
              <a:endParaRPr>
                <a:latin typeface="Quicksand" pitchFamily="2" charset="77"/>
              </a:endParaRPr>
            </a:p>
          </p:txBody>
        </p:sp>
        <p:sp>
          <p:nvSpPr>
            <p:cNvPr id="4" name="object 4"/>
            <p:cNvSpPr/>
            <p:nvPr/>
          </p:nvSpPr>
          <p:spPr>
            <a:xfrm>
              <a:off x="14795502" y="883229"/>
              <a:ext cx="635000" cy="520065"/>
            </a:xfrm>
            <a:custGeom>
              <a:avLst/>
              <a:gdLst/>
              <a:ahLst/>
              <a:cxnLst/>
              <a:rect l="l" t="t" r="r" b="b"/>
              <a:pathLst>
                <a:path w="635000" h="520065">
                  <a:moveTo>
                    <a:pt x="316776" y="0"/>
                  </a:moveTo>
                  <a:lnTo>
                    <a:pt x="0" y="173177"/>
                  </a:lnTo>
                  <a:lnTo>
                    <a:pt x="107518" y="231635"/>
                  </a:lnTo>
                  <a:lnTo>
                    <a:pt x="107518" y="404812"/>
                  </a:lnTo>
                  <a:lnTo>
                    <a:pt x="316776" y="519544"/>
                  </a:lnTo>
                  <a:lnTo>
                    <a:pt x="406279" y="470471"/>
                  </a:lnTo>
                  <a:lnTo>
                    <a:pt x="316776" y="470471"/>
                  </a:lnTo>
                  <a:lnTo>
                    <a:pt x="150812" y="378828"/>
                  </a:lnTo>
                  <a:lnTo>
                    <a:pt x="150812" y="256158"/>
                  </a:lnTo>
                  <a:lnTo>
                    <a:pt x="241921" y="256158"/>
                  </a:lnTo>
                  <a:lnTo>
                    <a:pt x="90919" y="173177"/>
                  </a:lnTo>
                  <a:lnTo>
                    <a:pt x="316776" y="51231"/>
                  </a:lnTo>
                  <a:lnTo>
                    <a:pt x="410917" y="51231"/>
                  </a:lnTo>
                  <a:lnTo>
                    <a:pt x="316776" y="0"/>
                  </a:lnTo>
                  <a:close/>
                </a:path>
                <a:path w="635000" h="520065">
                  <a:moveTo>
                    <a:pt x="526033" y="257606"/>
                  </a:moveTo>
                  <a:lnTo>
                    <a:pt x="482739" y="257606"/>
                  </a:lnTo>
                  <a:lnTo>
                    <a:pt x="482739" y="378828"/>
                  </a:lnTo>
                  <a:lnTo>
                    <a:pt x="316776" y="470471"/>
                  </a:lnTo>
                  <a:lnTo>
                    <a:pt x="406279" y="470471"/>
                  </a:lnTo>
                  <a:lnTo>
                    <a:pt x="526033" y="404812"/>
                  </a:lnTo>
                  <a:lnTo>
                    <a:pt x="526033" y="257606"/>
                  </a:lnTo>
                  <a:close/>
                </a:path>
                <a:path w="635000" h="520065">
                  <a:moveTo>
                    <a:pt x="634999" y="198437"/>
                  </a:moveTo>
                  <a:lnTo>
                    <a:pt x="591705" y="198437"/>
                  </a:lnTo>
                  <a:lnTo>
                    <a:pt x="591705" y="401929"/>
                  </a:lnTo>
                  <a:lnTo>
                    <a:pt x="634999" y="401929"/>
                  </a:lnTo>
                  <a:lnTo>
                    <a:pt x="634999" y="198437"/>
                  </a:lnTo>
                  <a:close/>
                </a:path>
                <a:path w="635000" h="520065">
                  <a:moveTo>
                    <a:pt x="241921" y="256158"/>
                  </a:moveTo>
                  <a:lnTo>
                    <a:pt x="150812" y="256158"/>
                  </a:lnTo>
                  <a:lnTo>
                    <a:pt x="316776" y="346367"/>
                  </a:lnTo>
                  <a:lnTo>
                    <a:pt x="408532" y="297294"/>
                  </a:lnTo>
                  <a:lnTo>
                    <a:pt x="316776" y="297294"/>
                  </a:lnTo>
                  <a:lnTo>
                    <a:pt x="241921" y="256158"/>
                  </a:lnTo>
                  <a:close/>
                </a:path>
                <a:path w="635000" h="520065">
                  <a:moveTo>
                    <a:pt x="410917" y="51231"/>
                  </a:moveTo>
                  <a:lnTo>
                    <a:pt x="316776" y="51231"/>
                  </a:lnTo>
                  <a:lnTo>
                    <a:pt x="544080" y="173177"/>
                  </a:lnTo>
                  <a:lnTo>
                    <a:pt x="316776" y="297294"/>
                  </a:lnTo>
                  <a:lnTo>
                    <a:pt x="408532" y="297294"/>
                  </a:lnTo>
                  <a:lnTo>
                    <a:pt x="482739" y="257606"/>
                  </a:lnTo>
                  <a:lnTo>
                    <a:pt x="526033" y="257606"/>
                  </a:lnTo>
                  <a:lnTo>
                    <a:pt x="526033" y="231635"/>
                  </a:lnTo>
                  <a:lnTo>
                    <a:pt x="591705" y="198437"/>
                  </a:lnTo>
                  <a:lnTo>
                    <a:pt x="634999" y="198437"/>
                  </a:lnTo>
                  <a:lnTo>
                    <a:pt x="634999" y="173177"/>
                  </a:lnTo>
                  <a:lnTo>
                    <a:pt x="410917" y="51231"/>
                  </a:lnTo>
                  <a:close/>
                </a:path>
              </a:pathLst>
            </a:custGeom>
            <a:solidFill>
              <a:srgbClr val="30ADC0"/>
            </a:solidFill>
          </p:spPr>
          <p:txBody>
            <a:bodyPr wrap="square" lIns="0" tIns="0" rIns="0" bIns="0" rtlCol="0"/>
            <a:lstStyle/>
            <a:p>
              <a:endParaRPr>
                <a:latin typeface="Quicksand" pitchFamily="2" charset="77"/>
              </a:endParaRPr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1003300" y="2606394"/>
            <a:ext cx="7249159" cy="59567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756920" algn="l">
              <a:lnSpc>
                <a:spcPct val="138900"/>
              </a:lnSpc>
              <a:spcBef>
                <a:spcPts val="100"/>
              </a:spcBef>
            </a:pPr>
            <a:r>
              <a:rPr lang="en-GB" sz="3000" dirty="0">
                <a:solidFill>
                  <a:srgbClr val="013655"/>
                </a:solidFill>
                <a:latin typeface="Quicksand" pitchFamily="2" charset="77"/>
                <a:cs typeface="Arial"/>
              </a:rPr>
              <a:t>(Conclusion)</a:t>
            </a:r>
            <a:endParaRPr sz="3000" dirty="0">
              <a:latin typeface="Quicksand" pitchFamily="2" charset="77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0" y="508000"/>
            <a:ext cx="6985000" cy="1270000"/>
          </a:xfrm>
          <a:custGeom>
            <a:avLst/>
            <a:gdLst/>
            <a:ahLst/>
            <a:cxnLst/>
            <a:rect l="l" t="t" r="r" b="b"/>
            <a:pathLst>
              <a:path w="6985000" h="1270000">
                <a:moveTo>
                  <a:pt x="6350000" y="0"/>
                </a:moveTo>
                <a:lnTo>
                  <a:pt x="0" y="0"/>
                </a:lnTo>
                <a:lnTo>
                  <a:pt x="0" y="1270000"/>
                </a:lnTo>
                <a:lnTo>
                  <a:pt x="6350000" y="1270000"/>
                </a:lnTo>
                <a:lnTo>
                  <a:pt x="6397390" y="1268258"/>
                </a:lnTo>
                <a:lnTo>
                  <a:pt x="6443834" y="1263114"/>
                </a:lnTo>
                <a:lnTo>
                  <a:pt x="6489210" y="1254692"/>
                </a:lnTo>
                <a:lnTo>
                  <a:pt x="6533395" y="1243114"/>
                </a:lnTo>
                <a:lnTo>
                  <a:pt x="6576265" y="1228502"/>
                </a:lnTo>
                <a:lnTo>
                  <a:pt x="6617698" y="1210981"/>
                </a:lnTo>
                <a:lnTo>
                  <a:pt x="6657572" y="1190671"/>
                </a:lnTo>
                <a:lnTo>
                  <a:pt x="6695762" y="1167696"/>
                </a:lnTo>
                <a:lnTo>
                  <a:pt x="6732148" y="1142180"/>
                </a:lnTo>
                <a:lnTo>
                  <a:pt x="6766605" y="1114244"/>
                </a:lnTo>
                <a:lnTo>
                  <a:pt x="6799011" y="1084011"/>
                </a:lnTo>
                <a:lnTo>
                  <a:pt x="6829244" y="1051605"/>
                </a:lnTo>
                <a:lnTo>
                  <a:pt x="6857180" y="1017148"/>
                </a:lnTo>
                <a:lnTo>
                  <a:pt x="6882696" y="980762"/>
                </a:lnTo>
                <a:lnTo>
                  <a:pt x="6905671" y="942572"/>
                </a:lnTo>
                <a:lnTo>
                  <a:pt x="6925981" y="902698"/>
                </a:lnTo>
                <a:lnTo>
                  <a:pt x="6943502" y="861265"/>
                </a:lnTo>
                <a:lnTo>
                  <a:pt x="6958114" y="818395"/>
                </a:lnTo>
                <a:lnTo>
                  <a:pt x="6969692" y="774210"/>
                </a:lnTo>
                <a:lnTo>
                  <a:pt x="6978114" y="728834"/>
                </a:lnTo>
                <a:lnTo>
                  <a:pt x="6983258" y="682390"/>
                </a:lnTo>
                <a:lnTo>
                  <a:pt x="6985000" y="635000"/>
                </a:lnTo>
                <a:lnTo>
                  <a:pt x="6983258" y="587609"/>
                </a:lnTo>
                <a:lnTo>
                  <a:pt x="6978114" y="541165"/>
                </a:lnTo>
                <a:lnTo>
                  <a:pt x="6969692" y="495789"/>
                </a:lnTo>
                <a:lnTo>
                  <a:pt x="6958114" y="451604"/>
                </a:lnTo>
                <a:lnTo>
                  <a:pt x="6943502" y="408734"/>
                </a:lnTo>
                <a:lnTo>
                  <a:pt x="6925981" y="367301"/>
                </a:lnTo>
                <a:lnTo>
                  <a:pt x="6905671" y="327427"/>
                </a:lnTo>
                <a:lnTo>
                  <a:pt x="6882696" y="289237"/>
                </a:lnTo>
                <a:lnTo>
                  <a:pt x="6857180" y="252851"/>
                </a:lnTo>
                <a:lnTo>
                  <a:pt x="6829244" y="218394"/>
                </a:lnTo>
                <a:lnTo>
                  <a:pt x="6799011" y="185988"/>
                </a:lnTo>
                <a:lnTo>
                  <a:pt x="6766605" y="155755"/>
                </a:lnTo>
                <a:lnTo>
                  <a:pt x="6732148" y="127819"/>
                </a:lnTo>
                <a:lnTo>
                  <a:pt x="6695762" y="102303"/>
                </a:lnTo>
                <a:lnTo>
                  <a:pt x="6657572" y="79328"/>
                </a:lnTo>
                <a:lnTo>
                  <a:pt x="6617698" y="59018"/>
                </a:lnTo>
                <a:lnTo>
                  <a:pt x="6576265" y="41497"/>
                </a:lnTo>
                <a:lnTo>
                  <a:pt x="6533395" y="26885"/>
                </a:lnTo>
                <a:lnTo>
                  <a:pt x="6489210" y="15307"/>
                </a:lnTo>
                <a:lnTo>
                  <a:pt x="6443834" y="6885"/>
                </a:lnTo>
                <a:lnTo>
                  <a:pt x="6397390" y="1741"/>
                </a:lnTo>
                <a:lnTo>
                  <a:pt x="6350000" y="0"/>
                </a:lnTo>
                <a:close/>
              </a:path>
            </a:pathLst>
          </a:custGeom>
          <a:solidFill>
            <a:srgbClr val="85D3E2"/>
          </a:solidFill>
        </p:spPr>
        <p:txBody>
          <a:bodyPr wrap="square" lIns="0" tIns="0" rIns="0" bIns="0" rtlCol="0"/>
          <a:lstStyle/>
          <a:p>
            <a:endParaRPr>
              <a:latin typeface="Quicksand" pitchFamily="2" charset="77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>
                <a:latin typeface="Quicksand" pitchFamily="2" charset="77"/>
              </a:rPr>
              <a:t>Conclusions</a:t>
            </a:r>
          </a:p>
        </p:txBody>
      </p:sp>
      <p:grpSp>
        <p:nvGrpSpPr>
          <p:cNvPr id="8" name="object 8"/>
          <p:cNvGrpSpPr/>
          <p:nvPr/>
        </p:nvGrpSpPr>
        <p:grpSpPr>
          <a:xfrm>
            <a:off x="11430000" y="2540000"/>
            <a:ext cx="4826000" cy="6604000"/>
            <a:chOff x="11430000" y="2540000"/>
            <a:chExt cx="4826000" cy="6604000"/>
          </a:xfrm>
        </p:grpSpPr>
        <p:pic>
          <p:nvPicPr>
            <p:cNvPr id="9" name="image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430000" y="2540000"/>
              <a:ext cx="4826000" cy="6604000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1493500" y="2603500"/>
              <a:ext cx="4762500" cy="6540500"/>
            </a:xfrm>
            <a:custGeom>
              <a:avLst/>
              <a:gdLst/>
              <a:ahLst/>
              <a:cxnLst/>
              <a:rect l="l" t="t" r="r" b="b"/>
              <a:pathLst>
                <a:path w="4762500" h="6540500">
                  <a:moveTo>
                    <a:pt x="4762500" y="239038"/>
                  </a:moveTo>
                  <a:lnTo>
                    <a:pt x="4690752" y="211774"/>
                  </a:lnTo>
                  <a:lnTo>
                    <a:pt x="4647481" y="196245"/>
                  </a:lnTo>
                  <a:lnTo>
                    <a:pt x="4603950" y="181272"/>
                  </a:lnTo>
                  <a:lnTo>
                    <a:pt x="4560164" y="166860"/>
                  </a:lnTo>
                  <a:lnTo>
                    <a:pt x="4516126" y="153013"/>
                  </a:lnTo>
                  <a:lnTo>
                    <a:pt x="4471842" y="139735"/>
                  </a:lnTo>
                  <a:lnTo>
                    <a:pt x="4427316" y="127030"/>
                  </a:lnTo>
                  <a:lnTo>
                    <a:pt x="4382551" y="114903"/>
                  </a:lnTo>
                  <a:lnTo>
                    <a:pt x="4337553" y="103359"/>
                  </a:lnTo>
                  <a:lnTo>
                    <a:pt x="4292325" y="92400"/>
                  </a:lnTo>
                  <a:lnTo>
                    <a:pt x="4246872" y="82033"/>
                  </a:lnTo>
                  <a:lnTo>
                    <a:pt x="4201197" y="72260"/>
                  </a:lnTo>
                  <a:lnTo>
                    <a:pt x="4155307" y="63087"/>
                  </a:lnTo>
                  <a:lnTo>
                    <a:pt x="4109204" y="54518"/>
                  </a:lnTo>
                  <a:lnTo>
                    <a:pt x="4062893" y="46556"/>
                  </a:lnTo>
                  <a:lnTo>
                    <a:pt x="4016378" y="39207"/>
                  </a:lnTo>
                  <a:lnTo>
                    <a:pt x="3969664" y="32474"/>
                  </a:lnTo>
                  <a:lnTo>
                    <a:pt x="3922754" y="26362"/>
                  </a:lnTo>
                  <a:lnTo>
                    <a:pt x="3875654" y="20875"/>
                  </a:lnTo>
                  <a:lnTo>
                    <a:pt x="3828368" y="16017"/>
                  </a:lnTo>
                  <a:lnTo>
                    <a:pt x="3780899" y="11793"/>
                  </a:lnTo>
                  <a:lnTo>
                    <a:pt x="3733252" y="8208"/>
                  </a:lnTo>
                  <a:lnTo>
                    <a:pt x="3685431" y="5264"/>
                  </a:lnTo>
                  <a:lnTo>
                    <a:pt x="3637442" y="2967"/>
                  </a:lnTo>
                  <a:lnTo>
                    <a:pt x="3589287" y="1321"/>
                  </a:lnTo>
                  <a:lnTo>
                    <a:pt x="3540971" y="331"/>
                  </a:lnTo>
                  <a:lnTo>
                    <a:pt x="3492500" y="0"/>
                  </a:lnTo>
                  <a:lnTo>
                    <a:pt x="3444028" y="331"/>
                  </a:lnTo>
                  <a:lnTo>
                    <a:pt x="3395712" y="1321"/>
                  </a:lnTo>
                  <a:lnTo>
                    <a:pt x="3347557" y="2967"/>
                  </a:lnTo>
                  <a:lnTo>
                    <a:pt x="3299568" y="5264"/>
                  </a:lnTo>
                  <a:lnTo>
                    <a:pt x="3251747" y="8208"/>
                  </a:lnTo>
                  <a:lnTo>
                    <a:pt x="3204100" y="11793"/>
                  </a:lnTo>
                  <a:lnTo>
                    <a:pt x="3156631" y="16017"/>
                  </a:lnTo>
                  <a:lnTo>
                    <a:pt x="3109345" y="20875"/>
                  </a:lnTo>
                  <a:lnTo>
                    <a:pt x="3062245" y="26362"/>
                  </a:lnTo>
                  <a:lnTo>
                    <a:pt x="3015335" y="32474"/>
                  </a:lnTo>
                  <a:lnTo>
                    <a:pt x="2968621" y="39207"/>
                  </a:lnTo>
                  <a:lnTo>
                    <a:pt x="2922106" y="46556"/>
                  </a:lnTo>
                  <a:lnTo>
                    <a:pt x="2875795" y="54518"/>
                  </a:lnTo>
                  <a:lnTo>
                    <a:pt x="2829692" y="63087"/>
                  </a:lnTo>
                  <a:lnTo>
                    <a:pt x="2783802" y="72260"/>
                  </a:lnTo>
                  <a:lnTo>
                    <a:pt x="2738127" y="82033"/>
                  </a:lnTo>
                  <a:lnTo>
                    <a:pt x="2692674" y="92400"/>
                  </a:lnTo>
                  <a:lnTo>
                    <a:pt x="2647446" y="103359"/>
                  </a:lnTo>
                  <a:lnTo>
                    <a:pt x="2602448" y="114903"/>
                  </a:lnTo>
                  <a:lnTo>
                    <a:pt x="2557683" y="127030"/>
                  </a:lnTo>
                  <a:lnTo>
                    <a:pt x="2513157" y="139735"/>
                  </a:lnTo>
                  <a:lnTo>
                    <a:pt x="2468873" y="153013"/>
                  </a:lnTo>
                  <a:lnTo>
                    <a:pt x="2424835" y="166860"/>
                  </a:lnTo>
                  <a:lnTo>
                    <a:pt x="2381049" y="181272"/>
                  </a:lnTo>
                  <a:lnTo>
                    <a:pt x="2337518" y="196245"/>
                  </a:lnTo>
                  <a:lnTo>
                    <a:pt x="2294247" y="211774"/>
                  </a:lnTo>
                  <a:lnTo>
                    <a:pt x="2251239" y="227856"/>
                  </a:lnTo>
                  <a:lnTo>
                    <a:pt x="2208500" y="244485"/>
                  </a:lnTo>
                  <a:lnTo>
                    <a:pt x="2166033" y="261657"/>
                  </a:lnTo>
                  <a:lnTo>
                    <a:pt x="2123843" y="279368"/>
                  </a:lnTo>
                  <a:lnTo>
                    <a:pt x="2081934" y="297615"/>
                  </a:lnTo>
                  <a:lnTo>
                    <a:pt x="2040311" y="316392"/>
                  </a:lnTo>
                  <a:lnTo>
                    <a:pt x="1998977" y="335695"/>
                  </a:lnTo>
                  <a:lnTo>
                    <a:pt x="1957938" y="355520"/>
                  </a:lnTo>
                  <a:lnTo>
                    <a:pt x="1917196" y="375862"/>
                  </a:lnTo>
                  <a:lnTo>
                    <a:pt x="1876758" y="396718"/>
                  </a:lnTo>
                  <a:lnTo>
                    <a:pt x="1836626" y="418083"/>
                  </a:lnTo>
                  <a:lnTo>
                    <a:pt x="1796805" y="439953"/>
                  </a:lnTo>
                  <a:lnTo>
                    <a:pt x="1757300" y="462323"/>
                  </a:lnTo>
                  <a:lnTo>
                    <a:pt x="1718115" y="485189"/>
                  </a:lnTo>
                  <a:lnTo>
                    <a:pt x="1679254" y="508547"/>
                  </a:lnTo>
                  <a:lnTo>
                    <a:pt x="1640722" y="532392"/>
                  </a:lnTo>
                  <a:lnTo>
                    <a:pt x="1602522" y="556721"/>
                  </a:lnTo>
                  <a:lnTo>
                    <a:pt x="1564659" y="581529"/>
                  </a:lnTo>
                  <a:lnTo>
                    <a:pt x="1527137" y="606811"/>
                  </a:lnTo>
                  <a:lnTo>
                    <a:pt x="1489961" y="632564"/>
                  </a:lnTo>
                  <a:lnTo>
                    <a:pt x="1453135" y="658783"/>
                  </a:lnTo>
                  <a:lnTo>
                    <a:pt x="1416663" y="685463"/>
                  </a:lnTo>
                  <a:lnTo>
                    <a:pt x="1380550" y="712601"/>
                  </a:lnTo>
                  <a:lnTo>
                    <a:pt x="1344800" y="740192"/>
                  </a:lnTo>
                  <a:lnTo>
                    <a:pt x="1309416" y="768231"/>
                  </a:lnTo>
                  <a:lnTo>
                    <a:pt x="1274404" y="796716"/>
                  </a:lnTo>
                  <a:lnTo>
                    <a:pt x="1239768" y="825640"/>
                  </a:lnTo>
                  <a:lnTo>
                    <a:pt x="1205512" y="855001"/>
                  </a:lnTo>
                  <a:lnTo>
                    <a:pt x="1171640" y="884793"/>
                  </a:lnTo>
                  <a:lnTo>
                    <a:pt x="1138157" y="915012"/>
                  </a:lnTo>
                  <a:lnTo>
                    <a:pt x="1105066" y="945655"/>
                  </a:lnTo>
                  <a:lnTo>
                    <a:pt x="1072373" y="976716"/>
                  </a:lnTo>
                  <a:lnTo>
                    <a:pt x="1040082" y="1008191"/>
                  </a:lnTo>
                  <a:lnTo>
                    <a:pt x="1008196" y="1040077"/>
                  </a:lnTo>
                  <a:lnTo>
                    <a:pt x="976720" y="1072368"/>
                  </a:lnTo>
                  <a:lnTo>
                    <a:pt x="945659" y="1105061"/>
                  </a:lnTo>
                  <a:lnTo>
                    <a:pt x="915017" y="1138152"/>
                  </a:lnTo>
                  <a:lnTo>
                    <a:pt x="884797" y="1171635"/>
                  </a:lnTo>
                  <a:lnTo>
                    <a:pt x="855005" y="1205507"/>
                  </a:lnTo>
                  <a:lnTo>
                    <a:pt x="825644" y="1239763"/>
                  </a:lnTo>
                  <a:lnTo>
                    <a:pt x="796720" y="1274399"/>
                  </a:lnTo>
                  <a:lnTo>
                    <a:pt x="768235" y="1309411"/>
                  </a:lnTo>
                  <a:lnTo>
                    <a:pt x="740196" y="1344794"/>
                  </a:lnTo>
                  <a:lnTo>
                    <a:pt x="712605" y="1380545"/>
                  </a:lnTo>
                  <a:lnTo>
                    <a:pt x="685467" y="1416658"/>
                  </a:lnTo>
                  <a:lnTo>
                    <a:pt x="658786" y="1453130"/>
                  </a:lnTo>
                  <a:lnTo>
                    <a:pt x="632567" y="1489956"/>
                  </a:lnTo>
                  <a:lnTo>
                    <a:pt x="606815" y="1527132"/>
                  </a:lnTo>
                  <a:lnTo>
                    <a:pt x="581532" y="1564653"/>
                  </a:lnTo>
                  <a:lnTo>
                    <a:pt x="556724" y="1602516"/>
                  </a:lnTo>
                  <a:lnTo>
                    <a:pt x="532396" y="1640716"/>
                  </a:lnTo>
                  <a:lnTo>
                    <a:pt x="508550" y="1679249"/>
                  </a:lnTo>
                  <a:lnTo>
                    <a:pt x="485192" y="1718110"/>
                  </a:lnTo>
                  <a:lnTo>
                    <a:pt x="462325" y="1757295"/>
                  </a:lnTo>
                  <a:lnTo>
                    <a:pt x="439955" y="1796800"/>
                  </a:lnTo>
                  <a:lnTo>
                    <a:pt x="418085" y="1836620"/>
                  </a:lnTo>
                  <a:lnTo>
                    <a:pt x="396720" y="1876752"/>
                  </a:lnTo>
                  <a:lnTo>
                    <a:pt x="375864" y="1917191"/>
                  </a:lnTo>
                  <a:lnTo>
                    <a:pt x="355522" y="1957932"/>
                  </a:lnTo>
                  <a:lnTo>
                    <a:pt x="335697" y="1998972"/>
                  </a:lnTo>
                  <a:lnTo>
                    <a:pt x="316394" y="2040306"/>
                  </a:lnTo>
                  <a:lnTo>
                    <a:pt x="297617" y="2081929"/>
                  </a:lnTo>
                  <a:lnTo>
                    <a:pt x="279370" y="2123838"/>
                  </a:lnTo>
                  <a:lnTo>
                    <a:pt x="261659" y="2166028"/>
                  </a:lnTo>
                  <a:lnTo>
                    <a:pt x="244486" y="2208495"/>
                  </a:lnTo>
                  <a:lnTo>
                    <a:pt x="227857" y="2251234"/>
                  </a:lnTo>
                  <a:lnTo>
                    <a:pt x="211776" y="2294241"/>
                  </a:lnTo>
                  <a:lnTo>
                    <a:pt x="196247" y="2337513"/>
                  </a:lnTo>
                  <a:lnTo>
                    <a:pt x="181274" y="2381044"/>
                  </a:lnTo>
                  <a:lnTo>
                    <a:pt x="166861" y="2424830"/>
                  </a:lnTo>
                  <a:lnTo>
                    <a:pt x="153014" y="2468868"/>
                  </a:lnTo>
                  <a:lnTo>
                    <a:pt x="139736" y="2513152"/>
                  </a:lnTo>
                  <a:lnTo>
                    <a:pt x="127031" y="2557679"/>
                  </a:lnTo>
                  <a:lnTo>
                    <a:pt x="114904" y="2602444"/>
                  </a:lnTo>
                  <a:lnTo>
                    <a:pt x="103359" y="2647442"/>
                  </a:lnTo>
                  <a:lnTo>
                    <a:pt x="92401" y="2692670"/>
                  </a:lnTo>
                  <a:lnTo>
                    <a:pt x="82033" y="2738124"/>
                  </a:lnTo>
                  <a:lnTo>
                    <a:pt x="72261" y="2783798"/>
                  </a:lnTo>
                  <a:lnTo>
                    <a:pt x="63088" y="2829689"/>
                  </a:lnTo>
                  <a:lnTo>
                    <a:pt x="54518" y="2875792"/>
                  </a:lnTo>
                  <a:lnTo>
                    <a:pt x="46556" y="2922103"/>
                  </a:lnTo>
                  <a:lnTo>
                    <a:pt x="39207" y="2968618"/>
                  </a:lnTo>
                  <a:lnTo>
                    <a:pt x="32474" y="3015333"/>
                  </a:lnTo>
                  <a:lnTo>
                    <a:pt x="26362" y="3062242"/>
                  </a:lnTo>
                  <a:lnTo>
                    <a:pt x="20875" y="3109343"/>
                  </a:lnTo>
                  <a:lnTo>
                    <a:pt x="16017" y="3156629"/>
                  </a:lnTo>
                  <a:lnTo>
                    <a:pt x="11794" y="3204099"/>
                  </a:lnTo>
                  <a:lnTo>
                    <a:pt x="8208" y="3251746"/>
                  </a:lnTo>
                  <a:lnTo>
                    <a:pt x="5264" y="3299566"/>
                  </a:lnTo>
                  <a:lnTo>
                    <a:pt x="2967" y="3347556"/>
                  </a:lnTo>
                  <a:lnTo>
                    <a:pt x="1321" y="3395711"/>
                  </a:lnTo>
                  <a:lnTo>
                    <a:pt x="331" y="3444027"/>
                  </a:lnTo>
                  <a:lnTo>
                    <a:pt x="0" y="3492500"/>
                  </a:lnTo>
                  <a:lnTo>
                    <a:pt x="331" y="3540972"/>
                  </a:lnTo>
                  <a:lnTo>
                    <a:pt x="1321" y="3589288"/>
                  </a:lnTo>
                  <a:lnTo>
                    <a:pt x="2967" y="3637443"/>
                  </a:lnTo>
                  <a:lnTo>
                    <a:pt x="5264" y="3685433"/>
                  </a:lnTo>
                  <a:lnTo>
                    <a:pt x="8208" y="3733253"/>
                  </a:lnTo>
                  <a:lnTo>
                    <a:pt x="11794" y="3780900"/>
                  </a:lnTo>
                  <a:lnTo>
                    <a:pt x="16017" y="3828370"/>
                  </a:lnTo>
                  <a:lnTo>
                    <a:pt x="20875" y="3875656"/>
                  </a:lnTo>
                  <a:lnTo>
                    <a:pt x="26362" y="3922757"/>
                  </a:lnTo>
                  <a:lnTo>
                    <a:pt x="32474" y="3969666"/>
                  </a:lnTo>
                  <a:lnTo>
                    <a:pt x="39207" y="4016381"/>
                  </a:lnTo>
                  <a:lnTo>
                    <a:pt x="46556" y="4062896"/>
                  </a:lnTo>
                  <a:lnTo>
                    <a:pt x="54518" y="4109207"/>
                  </a:lnTo>
                  <a:lnTo>
                    <a:pt x="63088" y="4155310"/>
                  </a:lnTo>
                  <a:lnTo>
                    <a:pt x="72261" y="4201201"/>
                  </a:lnTo>
                  <a:lnTo>
                    <a:pt x="82033" y="4246875"/>
                  </a:lnTo>
                  <a:lnTo>
                    <a:pt x="92401" y="4292329"/>
                  </a:lnTo>
                  <a:lnTo>
                    <a:pt x="103359" y="4337557"/>
                  </a:lnTo>
                  <a:lnTo>
                    <a:pt x="114904" y="4382555"/>
                  </a:lnTo>
                  <a:lnTo>
                    <a:pt x="127031" y="4427320"/>
                  </a:lnTo>
                  <a:lnTo>
                    <a:pt x="139736" y="4471847"/>
                  </a:lnTo>
                  <a:lnTo>
                    <a:pt x="153014" y="4516131"/>
                  </a:lnTo>
                  <a:lnTo>
                    <a:pt x="166861" y="4560169"/>
                  </a:lnTo>
                  <a:lnTo>
                    <a:pt x="181274" y="4603955"/>
                  </a:lnTo>
                  <a:lnTo>
                    <a:pt x="196247" y="4647486"/>
                  </a:lnTo>
                  <a:lnTo>
                    <a:pt x="211776" y="4690758"/>
                  </a:lnTo>
                  <a:lnTo>
                    <a:pt x="227857" y="4733765"/>
                  </a:lnTo>
                  <a:lnTo>
                    <a:pt x="244486" y="4776504"/>
                  </a:lnTo>
                  <a:lnTo>
                    <a:pt x="261659" y="4818971"/>
                  </a:lnTo>
                  <a:lnTo>
                    <a:pt x="279370" y="4861161"/>
                  </a:lnTo>
                  <a:lnTo>
                    <a:pt x="297617" y="4903070"/>
                  </a:lnTo>
                  <a:lnTo>
                    <a:pt x="316394" y="4944693"/>
                  </a:lnTo>
                  <a:lnTo>
                    <a:pt x="335697" y="4986027"/>
                  </a:lnTo>
                  <a:lnTo>
                    <a:pt x="355522" y="5027067"/>
                  </a:lnTo>
                  <a:lnTo>
                    <a:pt x="375864" y="5067808"/>
                  </a:lnTo>
                  <a:lnTo>
                    <a:pt x="396720" y="5108247"/>
                  </a:lnTo>
                  <a:lnTo>
                    <a:pt x="418085" y="5148379"/>
                  </a:lnTo>
                  <a:lnTo>
                    <a:pt x="439955" y="5188199"/>
                  </a:lnTo>
                  <a:lnTo>
                    <a:pt x="462325" y="5227704"/>
                  </a:lnTo>
                  <a:lnTo>
                    <a:pt x="485192" y="5266889"/>
                  </a:lnTo>
                  <a:lnTo>
                    <a:pt x="508550" y="5305750"/>
                  </a:lnTo>
                  <a:lnTo>
                    <a:pt x="532396" y="5344283"/>
                  </a:lnTo>
                  <a:lnTo>
                    <a:pt x="556724" y="5382483"/>
                  </a:lnTo>
                  <a:lnTo>
                    <a:pt x="581532" y="5420346"/>
                  </a:lnTo>
                  <a:lnTo>
                    <a:pt x="606815" y="5457867"/>
                  </a:lnTo>
                  <a:lnTo>
                    <a:pt x="632567" y="5495043"/>
                  </a:lnTo>
                  <a:lnTo>
                    <a:pt x="658786" y="5531869"/>
                  </a:lnTo>
                  <a:lnTo>
                    <a:pt x="685467" y="5568341"/>
                  </a:lnTo>
                  <a:lnTo>
                    <a:pt x="712605" y="5604454"/>
                  </a:lnTo>
                  <a:lnTo>
                    <a:pt x="740196" y="5640205"/>
                  </a:lnTo>
                  <a:lnTo>
                    <a:pt x="768235" y="5675588"/>
                  </a:lnTo>
                  <a:lnTo>
                    <a:pt x="796720" y="5710600"/>
                  </a:lnTo>
                  <a:lnTo>
                    <a:pt x="825644" y="5745236"/>
                  </a:lnTo>
                  <a:lnTo>
                    <a:pt x="855005" y="5779492"/>
                  </a:lnTo>
                  <a:lnTo>
                    <a:pt x="884797" y="5813364"/>
                  </a:lnTo>
                  <a:lnTo>
                    <a:pt x="915017" y="5846847"/>
                  </a:lnTo>
                  <a:lnTo>
                    <a:pt x="945659" y="5879938"/>
                  </a:lnTo>
                  <a:lnTo>
                    <a:pt x="976720" y="5912631"/>
                  </a:lnTo>
                  <a:lnTo>
                    <a:pt x="1008196" y="5944922"/>
                  </a:lnTo>
                  <a:lnTo>
                    <a:pt x="1040082" y="5976808"/>
                  </a:lnTo>
                  <a:lnTo>
                    <a:pt x="1072373" y="6008283"/>
                  </a:lnTo>
                  <a:lnTo>
                    <a:pt x="1105066" y="6039344"/>
                  </a:lnTo>
                  <a:lnTo>
                    <a:pt x="1138157" y="6069987"/>
                  </a:lnTo>
                  <a:lnTo>
                    <a:pt x="1171640" y="6100206"/>
                  </a:lnTo>
                  <a:lnTo>
                    <a:pt x="1205512" y="6129998"/>
                  </a:lnTo>
                  <a:lnTo>
                    <a:pt x="1239768" y="6159359"/>
                  </a:lnTo>
                  <a:lnTo>
                    <a:pt x="1274404" y="6188283"/>
                  </a:lnTo>
                  <a:lnTo>
                    <a:pt x="1309416" y="6216768"/>
                  </a:lnTo>
                  <a:lnTo>
                    <a:pt x="1344800" y="6244807"/>
                  </a:lnTo>
                  <a:lnTo>
                    <a:pt x="1380550" y="6272398"/>
                  </a:lnTo>
                  <a:lnTo>
                    <a:pt x="1416663" y="6299536"/>
                  </a:lnTo>
                  <a:lnTo>
                    <a:pt x="1453135" y="6326216"/>
                  </a:lnTo>
                  <a:lnTo>
                    <a:pt x="1489961" y="6352435"/>
                  </a:lnTo>
                  <a:lnTo>
                    <a:pt x="1527137" y="6378188"/>
                  </a:lnTo>
                  <a:lnTo>
                    <a:pt x="1564659" y="6403470"/>
                  </a:lnTo>
                  <a:lnTo>
                    <a:pt x="1602522" y="6428278"/>
                  </a:lnTo>
                  <a:lnTo>
                    <a:pt x="1640722" y="6452607"/>
                  </a:lnTo>
                  <a:lnTo>
                    <a:pt x="1679254" y="6476452"/>
                  </a:lnTo>
                  <a:lnTo>
                    <a:pt x="1718115" y="6499810"/>
                  </a:lnTo>
                  <a:lnTo>
                    <a:pt x="1757300" y="6522676"/>
                  </a:lnTo>
                  <a:lnTo>
                    <a:pt x="1788776" y="6540500"/>
                  </a:lnTo>
                </a:path>
              </a:pathLst>
            </a:custGeom>
            <a:ln w="127000">
              <a:solidFill>
                <a:srgbClr val="30ADC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Quicksand" pitchFamily="2" charset="77"/>
              </a:endParaRPr>
            </a:p>
          </p:txBody>
        </p:sp>
      </p:grp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xfrm>
            <a:off x="403353" y="8623300"/>
            <a:ext cx="155575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pc="-50" dirty="0">
                <a:latin typeface="Quicksand" pitchFamily="2" charset="77"/>
              </a:rPr>
              <a:t>6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003300" y="8623300"/>
            <a:ext cx="7326630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solidFill>
                  <a:srgbClr val="FFFFFF"/>
                </a:solidFill>
                <a:latin typeface="Quicksand" pitchFamily="2" charset="77"/>
                <a:cs typeface="Arial"/>
              </a:rPr>
              <a:t>Clinical</a:t>
            </a:r>
            <a:r>
              <a:rPr sz="1000" spc="145" dirty="0">
                <a:solidFill>
                  <a:srgbClr val="FFFFFF"/>
                </a:solidFill>
                <a:latin typeface="Quicksand" pitchFamily="2" charset="77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Quicksand" pitchFamily="2" charset="77"/>
                <a:cs typeface="Arial"/>
              </a:rPr>
              <a:t>significance</a:t>
            </a:r>
            <a:r>
              <a:rPr sz="1000" spc="150" dirty="0">
                <a:solidFill>
                  <a:srgbClr val="FFFFFF"/>
                </a:solidFill>
                <a:latin typeface="Quicksand" pitchFamily="2" charset="77"/>
                <a:cs typeface="Arial"/>
              </a:rPr>
              <a:t> </a:t>
            </a:r>
            <a:r>
              <a:rPr sz="1000" spc="65" dirty="0">
                <a:solidFill>
                  <a:srgbClr val="FFFFFF"/>
                </a:solidFill>
                <a:latin typeface="Quicksand" pitchFamily="2" charset="77"/>
                <a:cs typeface="Arial"/>
              </a:rPr>
              <a:t>of</a:t>
            </a:r>
            <a:r>
              <a:rPr sz="1000" spc="145" dirty="0">
                <a:solidFill>
                  <a:srgbClr val="FFFFFF"/>
                </a:solidFill>
                <a:latin typeface="Quicksand" pitchFamily="2" charset="77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Quicksand" pitchFamily="2" charset="77"/>
                <a:cs typeface="Arial"/>
              </a:rPr>
              <a:t>elevated</a:t>
            </a:r>
            <a:r>
              <a:rPr sz="1000" spc="150" dirty="0">
                <a:solidFill>
                  <a:srgbClr val="FFFFFF"/>
                </a:solidFill>
                <a:latin typeface="Quicksand" pitchFamily="2" charset="77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Quicksand" pitchFamily="2" charset="77"/>
                <a:cs typeface="Arial"/>
              </a:rPr>
              <a:t>alpha-fetoprotein</a:t>
            </a:r>
            <a:r>
              <a:rPr sz="1000" spc="145" dirty="0">
                <a:solidFill>
                  <a:srgbClr val="FFFFFF"/>
                </a:solidFill>
                <a:latin typeface="Quicksand" pitchFamily="2" charset="77"/>
                <a:cs typeface="Arial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Quicksand" pitchFamily="2" charset="77"/>
                <a:cs typeface="Arial"/>
              </a:rPr>
              <a:t>(AFP)</a:t>
            </a:r>
            <a:r>
              <a:rPr sz="1000" spc="140" dirty="0">
                <a:solidFill>
                  <a:srgbClr val="FFFFFF"/>
                </a:solidFill>
                <a:latin typeface="Quicksand" pitchFamily="2" charset="77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Quicksand" pitchFamily="2" charset="77"/>
                <a:cs typeface="Arial"/>
              </a:rPr>
              <a:t>in</a:t>
            </a:r>
            <a:r>
              <a:rPr sz="1000" spc="150" dirty="0">
                <a:solidFill>
                  <a:srgbClr val="FFFFFF"/>
                </a:solidFill>
                <a:latin typeface="Quicksand" pitchFamily="2" charset="77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Quicksand" pitchFamily="2" charset="77"/>
                <a:cs typeface="Arial"/>
              </a:rPr>
              <a:t>patients</a:t>
            </a:r>
            <a:r>
              <a:rPr sz="1000" spc="145" dirty="0">
                <a:solidFill>
                  <a:srgbClr val="FFFFFF"/>
                </a:solidFill>
                <a:latin typeface="Quicksand" pitchFamily="2" charset="77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Quicksand" pitchFamily="2" charset="77"/>
                <a:cs typeface="Arial"/>
              </a:rPr>
              <a:t>with</a:t>
            </a:r>
            <a:r>
              <a:rPr sz="1000" spc="150" dirty="0">
                <a:solidFill>
                  <a:srgbClr val="FFFFFF"/>
                </a:solidFill>
                <a:latin typeface="Quicksand" pitchFamily="2" charset="77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Quicksand" pitchFamily="2" charset="77"/>
                <a:cs typeface="Arial"/>
              </a:rPr>
              <a:t>chronic</a:t>
            </a:r>
            <a:r>
              <a:rPr sz="1000" spc="145" dirty="0">
                <a:solidFill>
                  <a:srgbClr val="FFFFFF"/>
                </a:solidFill>
                <a:latin typeface="Quicksand" pitchFamily="2" charset="77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Quicksand" pitchFamily="2" charset="77"/>
                <a:cs typeface="Arial"/>
              </a:rPr>
              <a:t>hepatitis</a:t>
            </a:r>
            <a:r>
              <a:rPr sz="1000" spc="150" dirty="0">
                <a:solidFill>
                  <a:srgbClr val="FFFFFF"/>
                </a:solidFill>
                <a:latin typeface="Quicksand" pitchFamily="2" charset="77"/>
                <a:cs typeface="Arial"/>
              </a:rPr>
              <a:t> </a:t>
            </a:r>
            <a:r>
              <a:rPr sz="1000" spc="-80" dirty="0">
                <a:solidFill>
                  <a:srgbClr val="FFFFFF"/>
                </a:solidFill>
                <a:latin typeface="Quicksand" pitchFamily="2" charset="77"/>
                <a:cs typeface="Arial"/>
              </a:rPr>
              <a:t>C,</a:t>
            </a:r>
            <a:r>
              <a:rPr sz="1000" spc="145" dirty="0">
                <a:solidFill>
                  <a:srgbClr val="FFFFFF"/>
                </a:solidFill>
                <a:latin typeface="Quicksand" pitchFamily="2" charset="77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Quicksand" pitchFamily="2" charset="77"/>
                <a:cs typeface="Arial"/>
              </a:rPr>
              <a:t>but</a:t>
            </a:r>
            <a:r>
              <a:rPr sz="1000" spc="150" dirty="0">
                <a:solidFill>
                  <a:srgbClr val="FFFFFF"/>
                </a:solidFill>
                <a:latin typeface="Quicksand" pitchFamily="2" charset="77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Quicksand" pitchFamily="2" charset="77"/>
                <a:cs typeface="Arial"/>
              </a:rPr>
              <a:t>not</a:t>
            </a:r>
            <a:r>
              <a:rPr sz="1000" spc="150" dirty="0">
                <a:solidFill>
                  <a:srgbClr val="FFFFFF"/>
                </a:solidFill>
                <a:latin typeface="Quicksand" pitchFamily="2" charset="77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Quicksand" pitchFamily="2" charset="77"/>
                <a:cs typeface="Arial"/>
              </a:rPr>
              <a:t>hepatocellular</a:t>
            </a:r>
            <a:r>
              <a:rPr sz="1000" spc="145" dirty="0">
                <a:solidFill>
                  <a:srgbClr val="FFFFFF"/>
                </a:solidFill>
                <a:latin typeface="Quicksand" pitchFamily="2" charset="77"/>
                <a:cs typeface="Arial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Quicksand" pitchFamily="2" charset="77"/>
                <a:cs typeface="Arial"/>
              </a:rPr>
              <a:t>carcinoma</a:t>
            </a:r>
            <a:endParaRPr sz="1000">
              <a:latin typeface="Quicksand" pitchFamily="2" charset="77"/>
              <a:cs typeface="Arial"/>
            </a:endParaRPr>
          </a:p>
        </p:txBody>
      </p:sp>
      <p:sp>
        <p:nvSpPr>
          <p:cNvPr id="13" name="object 11">
            <a:extLst>
              <a:ext uri="{FF2B5EF4-FFF2-40B4-BE49-F238E27FC236}">
                <a16:creationId xmlns:a16="http://schemas.microsoft.com/office/drawing/2014/main" id="{44054262-7063-7460-726A-0D667F5A5B44}"/>
              </a:ext>
            </a:extLst>
          </p:cNvPr>
          <p:cNvSpPr txBox="1"/>
          <p:nvPr/>
        </p:nvSpPr>
        <p:spPr>
          <a:xfrm>
            <a:off x="424943" y="8623300"/>
            <a:ext cx="95885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GB" sz="1000" spc="-50" dirty="0">
                <a:solidFill>
                  <a:srgbClr val="013655"/>
                </a:solidFill>
                <a:latin typeface="Quicksand" pitchFamily="2" charset="77"/>
                <a:cs typeface="Arial"/>
              </a:rPr>
              <a:t>8</a:t>
            </a:r>
            <a:endParaRPr sz="1000" dirty="0">
              <a:latin typeface="Quicksand" pitchFamily="2" charset="77"/>
              <a:cs typeface="Arial"/>
            </a:endParaRPr>
          </a:p>
        </p:txBody>
      </p:sp>
      <p:sp>
        <p:nvSpPr>
          <p:cNvPr id="14" name="object 12">
            <a:extLst>
              <a:ext uri="{FF2B5EF4-FFF2-40B4-BE49-F238E27FC236}">
                <a16:creationId xmlns:a16="http://schemas.microsoft.com/office/drawing/2014/main" id="{6A095C8E-0DF4-AAA2-9EC0-FD013D20BAF4}"/>
              </a:ext>
            </a:extLst>
          </p:cNvPr>
          <p:cNvSpPr txBox="1"/>
          <p:nvPr/>
        </p:nvSpPr>
        <p:spPr>
          <a:xfrm>
            <a:off x="1003300" y="8623300"/>
            <a:ext cx="8267700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GB" sz="1000" dirty="0">
                <a:solidFill>
                  <a:srgbClr val="013655"/>
                </a:solidFill>
                <a:latin typeface="Quicksand" pitchFamily="2" charset="77"/>
                <a:cs typeface="Arial"/>
              </a:rPr>
              <a:t>(Title)</a:t>
            </a:r>
            <a:endParaRPr lang="en-GB" sz="1000" dirty="0">
              <a:latin typeface="Quicksand" pitchFamily="2" charset="77"/>
              <a:cs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134</TotalTime>
  <Words>135</Words>
  <Application>Microsoft Office PowerPoint</Application>
  <PresentationFormat>Custom</PresentationFormat>
  <Paragraphs>44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Aptos</vt:lpstr>
      <vt:lpstr>Arial</vt:lpstr>
      <vt:lpstr>Calibri</vt:lpstr>
      <vt:lpstr>Quicksand</vt:lpstr>
      <vt:lpstr>Office Theme</vt:lpstr>
      <vt:lpstr>PowerPoint Presentation</vt:lpstr>
      <vt:lpstr>Background</vt:lpstr>
      <vt:lpstr>Patient quote</vt:lpstr>
      <vt:lpstr>Key statistics</vt:lpstr>
      <vt:lpstr>Aims</vt:lpstr>
      <vt:lpstr>Methods</vt:lpstr>
      <vt:lpstr>PowerPoint Presentation</vt:lpstr>
      <vt:lpstr>Conclusions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Ed Daniels</cp:lastModifiedBy>
  <cp:revision>18</cp:revision>
  <dcterms:created xsi:type="dcterms:W3CDTF">2024-12-05T13:06:51Z</dcterms:created>
  <dcterms:modified xsi:type="dcterms:W3CDTF">2025-01-20T13:36:20Z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2024-12-05T00:00:00Z</vt:filetime>
  </property>
  <property fmtid="{D5CDD505-2E9C-101B-9397-08002B2CF9AE}" pid="3" name="Creator">
    <vt:lpwstr>Adobe InDesign 20.0 (Macintosh)</vt:lpwstr>
  </property>
  <property fmtid="{D5CDD505-2E9C-101B-9397-08002B2CF9AE}" pid="4" name="LastSaved">
    <vt:filetime>2024-12-05T00:00:00Z</vt:filetime>
  </property>
  <property fmtid="{D5CDD505-2E9C-101B-9397-08002B2CF9AE}" pid="5" name="Producer">
    <vt:lpwstr>Adobe PDF Library 17.0</vt:lpwstr>
  </property>
  <property fmtid="{D5CDD505-2E9C-101B-9397-08002B2CF9AE}" pid="6" name="MSIP_Label_57c33bae-76e0-44b3-baa3-351f99b93dbd_Enabled">
    <vt:lpwstr>true</vt:lpwstr>
  </property>
  <property fmtid="{D5CDD505-2E9C-101B-9397-08002B2CF9AE}" pid="7" name="MSIP_Label_57c33bae-76e0-44b3-baa3-351f99b93dbd_SetDate">
    <vt:lpwstr>2024-12-11T11:14:54Z</vt:lpwstr>
  </property>
  <property fmtid="{D5CDD505-2E9C-101B-9397-08002B2CF9AE}" pid="8" name="MSIP_Label_57c33bae-76e0-44b3-baa3-351f99b93dbd_Method">
    <vt:lpwstr>Standard</vt:lpwstr>
  </property>
  <property fmtid="{D5CDD505-2E9C-101B-9397-08002B2CF9AE}" pid="9" name="MSIP_Label_57c33bae-76e0-44b3-baa3-351f99b93dbd_Name">
    <vt:lpwstr>Restricted</vt:lpwstr>
  </property>
  <property fmtid="{D5CDD505-2E9C-101B-9397-08002B2CF9AE}" pid="10" name="MSIP_Label_57c33bae-76e0-44b3-baa3-351f99b93dbd_SiteId">
    <vt:lpwstr>550beeb3-6a3d-4646-a111-f89d0177792e</vt:lpwstr>
  </property>
  <property fmtid="{D5CDD505-2E9C-101B-9397-08002B2CF9AE}" pid="11" name="MSIP_Label_57c33bae-76e0-44b3-baa3-351f99b93dbd_ActionId">
    <vt:lpwstr>d4438a50-2854-43ed-9067-c68bc81aa8ed</vt:lpwstr>
  </property>
  <property fmtid="{D5CDD505-2E9C-101B-9397-08002B2CF9AE}" pid="12" name="MSIP_Label_57c33bae-76e0-44b3-baa3-351f99b93dbd_ContentBits">
    <vt:lpwstr>3</vt:lpwstr>
  </property>
  <property fmtid="{D5CDD505-2E9C-101B-9397-08002B2CF9AE}" pid="13" name="ClassificationContentMarkingFooterLocations">
    <vt:lpwstr>Office Theme:10</vt:lpwstr>
  </property>
  <property fmtid="{D5CDD505-2E9C-101B-9397-08002B2CF9AE}" pid="14" name="ClassificationContentMarkingFooterText">
    <vt:lpwstr>RESTRICTED</vt:lpwstr>
  </property>
  <property fmtid="{D5CDD505-2E9C-101B-9397-08002B2CF9AE}" pid="15" name="ClassificationContentMarkingHeaderLocations">
    <vt:lpwstr>Office Theme:9</vt:lpwstr>
  </property>
  <property fmtid="{D5CDD505-2E9C-101B-9397-08002B2CF9AE}" pid="16" name="ClassificationContentMarkingHeaderText">
    <vt:lpwstr>RESTRICTED</vt:lpwstr>
  </property>
</Properties>
</file>